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3" r:id="rId1"/>
    <p:sldMasterId id="2147483659" r:id="rId2"/>
  </p:sldMasterIdLst>
  <p:notesMasterIdLst>
    <p:notesMasterId r:id="rId32"/>
  </p:notesMasterIdLst>
  <p:handoutMasterIdLst>
    <p:handoutMasterId r:id="rId33"/>
  </p:handoutMasterIdLst>
  <p:sldIdLst>
    <p:sldId id="330" r:id="rId3"/>
    <p:sldId id="408" r:id="rId4"/>
    <p:sldId id="410" r:id="rId5"/>
    <p:sldId id="440" r:id="rId6"/>
    <p:sldId id="414" r:id="rId7"/>
    <p:sldId id="415" r:id="rId8"/>
    <p:sldId id="416" r:id="rId9"/>
    <p:sldId id="417" r:id="rId10"/>
    <p:sldId id="441" r:id="rId11"/>
    <p:sldId id="442" r:id="rId12"/>
    <p:sldId id="443" r:id="rId13"/>
    <p:sldId id="439" r:id="rId14"/>
    <p:sldId id="419" r:id="rId15"/>
    <p:sldId id="423" r:id="rId16"/>
    <p:sldId id="420" r:id="rId17"/>
    <p:sldId id="444" r:id="rId18"/>
    <p:sldId id="421" r:id="rId19"/>
    <p:sldId id="422" r:id="rId20"/>
    <p:sldId id="424" r:id="rId21"/>
    <p:sldId id="425" r:id="rId22"/>
    <p:sldId id="435" r:id="rId23"/>
    <p:sldId id="436" r:id="rId24"/>
    <p:sldId id="437" r:id="rId25"/>
    <p:sldId id="426" r:id="rId26"/>
    <p:sldId id="428" r:id="rId27"/>
    <p:sldId id="438" r:id="rId28"/>
    <p:sldId id="429" r:id="rId29"/>
    <p:sldId id="430" r:id="rId30"/>
    <p:sldId id="298" r:id="rId31"/>
  </p:sldIdLst>
  <p:sldSz cx="9144000" cy="6858000" type="screen4x3"/>
  <p:notesSz cx="6858000" cy="9144000"/>
  <p:embeddedFontLst>
    <p:embeddedFont>
      <p:font typeface="Noto Sans Symbols" panose="020B0604020202020204" charset="0"/>
      <p:regular r:id="rId34"/>
    </p:embeddedFont>
    <p:embeddedFont>
      <p:font typeface="Source Sans Pro" panose="020B0503030403020204" pitchFamily="34" charset="0"/>
      <p:regular r:id="rId35"/>
      <p:bold r:id="rId36"/>
      <p:italic r:id="rId37"/>
      <p:boldItalic r:id="rId38"/>
    </p:embeddedFont>
    <p:embeddedFont>
      <p:font typeface="Verdana" panose="020B0604030504040204" pitchFamily="34" charset="0"/>
      <p:regular r:id="rId39"/>
      <p:bold r:id="rId40"/>
      <p:italic r:id="rId41"/>
      <p:boldItalic r:id="rId42"/>
    </p:embeddedFont>
  </p:embeddedFontLst>
  <p:custDataLst>
    <p:tags r:id="rId43"/>
  </p:custDataLst>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3997" userDrawn="1">
          <p15:clr>
            <a:srgbClr val="A4A3A4"/>
          </p15:clr>
        </p15:guide>
        <p15:guide id="2" pos="295" userDrawn="1">
          <p15:clr>
            <a:srgbClr val="A4A3A4"/>
          </p15:clr>
        </p15:guide>
        <p15:guide id="3" orient="horz" pos="4178" userDrawn="1">
          <p15:clr>
            <a:srgbClr val="A4A3A4"/>
          </p15:clr>
        </p15:guide>
        <p15:guide id="4" orient="horz" pos="119" userDrawn="1">
          <p15:clr>
            <a:srgbClr val="A4A3A4"/>
          </p15:clr>
        </p15:guide>
        <p15:guide id="5" orient="horz" pos="822" userDrawn="1">
          <p15:clr>
            <a:srgbClr val="A4A3A4"/>
          </p15:clr>
        </p15:guide>
        <p15:guide id="6" orient="horz" pos="981" userDrawn="1">
          <p15:clr>
            <a:srgbClr val="A4A3A4"/>
          </p15:clr>
        </p15:guide>
        <p15:guide id="7" pos="635" userDrawn="1">
          <p15:clr>
            <a:srgbClr val="A4A3A4"/>
          </p15:clr>
        </p15:guide>
        <p15:guide id="8" pos="984"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Jeffrey Holcomb" initials="" lastIdx="3" clrIdx="0"/>
  <p:cmAuthor id="1" name="Ruchi Sachdev" initials="" lastIdx="8" clrIdx="1"/>
  <p:cmAuthor id="2" name="Sarah Reusché" initials="" lastIdx="13" clrIdx="2"/>
  <p:cmAuthor id="3" name="Nitin Shankar" initials="" lastIdx="6" clrIdx="3"/>
  <p:cmAuthor id="4" name="Kristen Flathman" initials="" lastIdx="1" clrIdx="4"/>
  <p:cmAuthor id="5" name="Ben Schroeter" initials="" lastIdx="0" clrIdx="5"/>
  <p:cmAuthor id="6" name="AnnMarie Short" initials="AS" lastIdx="35" clrIdx="6">
    <p:extLst>
      <p:ext uri="{19B8F6BF-5375-455C-9EA6-DF929625EA0E}">
        <p15:presenceInfo xmlns:p15="http://schemas.microsoft.com/office/powerpoint/2012/main" userId="5a9a73d1263ca8f0"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FA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40F9630F-82C1-40B7-BC3A-925EFCFF5E92}">
  <a:tblStyle styleId="{40F9630F-82C1-40B7-BC3A-925EFCFF5E92}" styleName="Table_0">
    <a:wholeTbl>
      <a:tcTxStyle b="off" i="off">
        <a:font>
          <a:latin typeface="Arial"/>
          <a:ea typeface="Arial"/>
          <a:cs typeface="Arial"/>
        </a:font>
        <a:schemeClr val="dk1"/>
      </a:tcTxStyle>
      <a:tcStyle>
        <a:tcBdr>
          <a:left>
            <a:ln w="9525" cap="flat" cmpd="sng">
              <a:solidFill>
                <a:srgbClr val="000000">
                  <a:alpha val="0"/>
                </a:srgbClr>
              </a:solidFill>
              <a:prstDash val="solid"/>
              <a:round/>
              <a:headEnd type="none" w="med" len="med"/>
              <a:tailEnd type="none" w="med" len="med"/>
            </a:ln>
          </a:left>
          <a:right>
            <a:ln w="9525" cap="flat" cmpd="sng">
              <a:solidFill>
                <a:srgbClr val="000000">
                  <a:alpha val="0"/>
                </a:srgbClr>
              </a:solidFill>
              <a:prstDash val="solid"/>
              <a:round/>
              <a:headEnd type="none" w="med" len="med"/>
              <a:tailEnd type="none" w="med" len="med"/>
            </a:ln>
          </a:right>
          <a:top>
            <a:ln w="12700" cap="flat" cmpd="sng">
              <a:solidFill>
                <a:schemeClr val="accent1"/>
              </a:solidFill>
              <a:prstDash val="solid"/>
              <a:round/>
              <a:headEnd type="none" w="med" len="med"/>
              <a:tailEnd type="none" w="med" len="med"/>
            </a:ln>
          </a:top>
          <a:bottom>
            <a:ln w="12700" cap="flat" cmpd="sng">
              <a:solidFill>
                <a:schemeClr val="accent1"/>
              </a:solidFill>
              <a:prstDash val="solid"/>
              <a:round/>
              <a:headEnd type="none" w="med" len="med"/>
              <a:tailEnd type="none" w="med" len="med"/>
            </a:ln>
          </a:bottom>
          <a:insideH>
            <a:ln w="9525" cap="flat" cmpd="sng">
              <a:solidFill>
                <a:srgbClr val="000000">
                  <a:alpha val="0"/>
                </a:srgbClr>
              </a:solidFill>
              <a:prstDash val="solid"/>
              <a:round/>
              <a:headEnd type="none" w="med" len="med"/>
              <a:tailEnd type="none" w="med" len="med"/>
            </a:ln>
          </a:insideH>
          <a:insideV>
            <a:ln w="9525" cap="flat" cmpd="sng">
              <a:solidFill>
                <a:srgbClr val="000000">
                  <a:alpha val="0"/>
                </a:srgbClr>
              </a:solidFill>
              <a:prstDash val="solid"/>
              <a:round/>
              <a:headEnd type="none" w="med" len="med"/>
              <a:tailEnd type="none" w="med" len="med"/>
            </a:ln>
          </a:insideV>
        </a:tcBdr>
        <a:fill>
          <a:solidFill>
            <a:srgbClr val="FFFFFF">
              <a:alpha val="0"/>
            </a:srgbClr>
          </a:solid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i="off"/>
      <a:tcStyle>
        <a:tcBdr/>
      </a:tcStyle>
    </a:lastCol>
    <a:firstCol>
      <a:tcTxStyle b="on" i="off"/>
      <a:tcStyle>
        <a:tcBdr/>
      </a:tcStyle>
    </a:firstCol>
    <a:lastRow>
      <a:tcTxStyle b="on" i="off"/>
      <a:tcStyle>
        <a:tcBdr>
          <a:top>
            <a:ln w="12700" cap="flat" cmpd="sng">
              <a:solidFill>
                <a:schemeClr val="accent1"/>
              </a:solidFill>
              <a:prstDash val="solid"/>
              <a:round/>
              <a:headEnd type="none" w="med" len="med"/>
              <a:tailEnd type="none" w="med" len="med"/>
            </a:ln>
          </a:top>
        </a:tcBdr>
        <a:fill>
          <a:solidFill>
            <a:srgbClr val="FFFFFF">
              <a:alpha val="0"/>
            </a:srgbClr>
          </a:solidFill>
        </a:fill>
      </a:tcStyle>
    </a:lastRow>
    <a:firstRow>
      <a:tcTxStyle b="on" i="off"/>
      <a:tcStyle>
        <a:tcBdr>
          <a:bottom>
            <a:ln w="12700" cap="flat" cmpd="sng">
              <a:solidFill>
                <a:schemeClr val="accent1"/>
              </a:solidFill>
              <a:prstDash val="solid"/>
              <a:round/>
              <a:headEnd type="none" w="med" len="med"/>
              <a:tailEnd type="none" w="med" len="med"/>
            </a:ln>
          </a:bottom>
        </a:tcBdr>
        <a:fill>
          <a:solidFill>
            <a:srgbClr val="FFFFFF">
              <a:alpha val="0"/>
            </a:srgbClr>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1787" autoAdjust="0"/>
    <p:restoredTop sz="96091" autoAdjust="0"/>
  </p:normalViewPr>
  <p:slideViewPr>
    <p:cSldViewPr snapToGrid="0" snapToObjects="1">
      <p:cViewPr varScale="1">
        <p:scale>
          <a:sx n="92" d="100"/>
          <a:sy n="92" d="100"/>
        </p:scale>
        <p:origin x="4109" y="82"/>
      </p:cViewPr>
      <p:guideLst>
        <p:guide orient="horz" pos="3997"/>
        <p:guide pos="295"/>
        <p:guide orient="horz" pos="4178"/>
        <p:guide orient="horz" pos="119"/>
        <p:guide orient="horz" pos="822"/>
        <p:guide orient="horz" pos="981"/>
        <p:guide pos="635"/>
        <p:guide pos="984"/>
      </p:guideLst>
    </p:cSldViewPr>
  </p:slideViewPr>
  <p:outlineViewPr>
    <p:cViewPr>
      <p:scale>
        <a:sx n="33" d="100"/>
        <a:sy n="33" d="100"/>
      </p:scale>
      <p:origin x="0" y="-16890"/>
    </p:cViewPr>
  </p:outlineViewPr>
  <p:notesTextViewPr>
    <p:cViewPr>
      <p:scale>
        <a:sx n="100" d="100"/>
        <a:sy n="100" d="100"/>
      </p:scale>
      <p:origin x="0" y="0"/>
    </p:cViewPr>
  </p:notesTextViewPr>
  <p:sorterViewPr>
    <p:cViewPr>
      <p:scale>
        <a:sx n="100" d="100"/>
        <a:sy n="100" d="100"/>
      </p:scale>
      <p:origin x="0" y="-3346"/>
    </p:cViewPr>
  </p:sorterViewPr>
  <p:notesViewPr>
    <p:cSldViewPr snapToGrid="0" snapToObjects="1">
      <p:cViewPr varScale="1">
        <p:scale>
          <a:sx n="68" d="100"/>
          <a:sy n="68" d="100"/>
        </p:scale>
        <p:origin x="3060" y="7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font" Target="fonts/font6.fntdata"/><Relationship Id="rId21" Type="http://schemas.openxmlformats.org/officeDocument/2006/relationships/slide" Target="slides/slide19.xml"/><Relationship Id="rId34" Type="http://schemas.openxmlformats.org/officeDocument/2006/relationships/font" Target="fonts/font1.fntdata"/><Relationship Id="rId42" Type="http://schemas.openxmlformats.org/officeDocument/2006/relationships/font" Target="fonts/font9.fntdata"/><Relationship Id="rId47"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notesMaster" Target="notesMasters/notesMaster1.xml"/><Relationship Id="rId37" Type="http://schemas.openxmlformats.org/officeDocument/2006/relationships/font" Target="fonts/font4.fntdata"/><Relationship Id="rId40" Type="http://schemas.openxmlformats.org/officeDocument/2006/relationships/font" Target="fonts/font7.fntdata"/><Relationship Id="rId45"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font" Target="fonts/font3.fntdata"/><Relationship Id="rId49" Type="http://schemas.microsoft.com/office/2016/11/relationships/changesInfo" Target="changesInfos/changesInfo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commentAuthors" Target="commentAuthor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font" Target="fonts/font2.fntdata"/><Relationship Id="rId43" Type="http://schemas.openxmlformats.org/officeDocument/2006/relationships/tags" Target="tags/tag1.xml"/><Relationship Id="rId48" Type="http://schemas.openxmlformats.org/officeDocument/2006/relationships/tableStyles" Target="tableStyle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handoutMaster" Target="handoutMasters/handoutMaster1.xml"/><Relationship Id="rId38" Type="http://schemas.openxmlformats.org/officeDocument/2006/relationships/font" Target="fonts/font5.fntdata"/><Relationship Id="rId46" Type="http://schemas.openxmlformats.org/officeDocument/2006/relationships/viewProps" Target="viewProps.xml"/><Relationship Id="rId20" Type="http://schemas.openxmlformats.org/officeDocument/2006/relationships/slide" Target="slides/slide18.xml"/><Relationship Id="rId41" Type="http://schemas.openxmlformats.org/officeDocument/2006/relationships/font" Target="fonts/font8.fntdata"/><Relationship Id="rId1" Type="http://schemas.openxmlformats.org/officeDocument/2006/relationships/slideMaster" Target="slideMasters/slideMaster1.xml"/><Relationship Id="rId6"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ison Mulhare" userId="01930f99-7a1e-468f-b7b9-52f7311a6a7b" providerId="ADAL" clId="{3F148AD1-30EF-4795-B440-A0F93356CFD5}"/>
    <pc:docChg chg="undo custSel modSld">
      <pc:chgData name="Alison Mulhare" userId="01930f99-7a1e-468f-b7b9-52f7311a6a7b" providerId="ADAL" clId="{3F148AD1-30EF-4795-B440-A0F93356CFD5}" dt="2024-09-23T13:00:40.270" v="37" actId="255"/>
      <pc:docMkLst>
        <pc:docMk/>
      </pc:docMkLst>
      <pc:sldChg chg="modSp mod">
        <pc:chgData name="Alison Mulhare" userId="01930f99-7a1e-468f-b7b9-52f7311a6a7b" providerId="ADAL" clId="{3F148AD1-30EF-4795-B440-A0F93356CFD5}" dt="2024-09-23T12:59:26.945" v="19" actId="6549"/>
        <pc:sldMkLst>
          <pc:docMk/>
          <pc:sldMk cId="3801335957" sldId="330"/>
        </pc:sldMkLst>
      </pc:sldChg>
      <pc:sldChg chg="modSp mod">
        <pc:chgData name="Alison Mulhare" userId="01930f99-7a1e-468f-b7b9-52f7311a6a7b" providerId="ADAL" clId="{3F148AD1-30EF-4795-B440-A0F93356CFD5}" dt="2024-09-23T13:00:04.848" v="21" actId="790"/>
        <pc:sldMkLst>
          <pc:docMk/>
          <pc:sldMk cId="3452098327" sldId="408"/>
        </pc:sldMkLst>
      </pc:sldChg>
      <pc:sldChg chg="modSp mod">
        <pc:chgData name="Alison Mulhare" userId="01930f99-7a1e-468f-b7b9-52f7311a6a7b" providerId="ADAL" clId="{3F148AD1-30EF-4795-B440-A0F93356CFD5}" dt="2024-09-23T13:00:40.270" v="37" actId="255"/>
        <pc:sldMkLst>
          <pc:docMk/>
          <pc:sldMk cId="2712661040" sldId="410"/>
        </pc:sldMkLst>
      </pc:sldChg>
      <pc:sldChg chg="addSp modSp mod">
        <pc:chgData name="Alison Mulhare" userId="01930f99-7a1e-468f-b7b9-52f7311a6a7b" providerId="ADAL" clId="{3F148AD1-30EF-4795-B440-A0F93356CFD5}" dt="2024-09-23T12:59:00.858" v="18" actId="20577"/>
        <pc:sldMkLst>
          <pc:docMk/>
          <pc:sldMk cId="934896327" sldId="415"/>
        </pc:sldMkLst>
      </pc:sldChg>
    </pc:docChg>
  </pc:docChgLst>
  <pc:docChgLst>
    <pc:chgData name="Brian Webberley" userId="d6888d69-faca-40cd-b439-12e1cdb1c52f" providerId="ADAL" clId="{F97A5247-5D59-4DBB-9573-F666054551F9}"/>
    <pc:docChg chg="undo custSel modSld">
      <pc:chgData name="Brian Webberley" userId="d6888d69-faca-40cd-b439-12e1cdb1c52f" providerId="ADAL" clId="{F97A5247-5D59-4DBB-9573-F666054551F9}" dt="2025-10-23T10:59:17.778" v="4" actId="1076"/>
      <pc:docMkLst>
        <pc:docMk/>
      </pc:docMkLst>
      <pc:sldChg chg="modSp mod">
        <pc:chgData name="Brian Webberley" userId="d6888d69-faca-40cd-b439-12e1cdb1c52f" providerId="ADAL" clId="{F97A5247-5D59-4DBB-9573-F666054551F9}" dt="2025-09-17T23:56:36.023" v="3" actId="14100"/>
        <pc:sldMkLst>
          <pc:docMk/>
          <pc:sldMk cId="934896327" sldId="415"/>
        </pc:sldMkLst>
      </pc:sldChg>
      <pc:sldChg chg="modSp mod">
        <pc:chgData name="Brian Webberley" userId="d6888d69-faca-40cd-b439-12e1cdb1c52f" providerId="ADAL" clId="{F97A5247-5D59-4DBB-9573-F666054551F9}" dt="2025-10-23T10:59:17.778" v="4" actId="1076"/>
        <pc:sldMkLst>
          <pc:docMk/>
          <pc:sldMk cId="3349081247" sldId="419"/>
        </pc:sldMkLst>
        <pc:spChg chg="mod">
          <ac:chgData name="Brian Webberley" userId="d6888d69-faca-40cd-b439-12e1cdb1c52f" providerId="ADAL" clId="{F97A5247-5D59-4DBB-9573-F666054551F9}" dt="2025-10-23T10:59:17.778" v="4" actId="1076"/>
          <ac:spMkLst>
            <pc:docMk/>
            <pc:sldMk cId="3349081247" sldId="419"/>
            <ac:spMk id="4" creationId="{4448015F-F5C1-8D6B-5AD3-9C1A8AA8E6C9}"/>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2885CB01-6679-D646-ACB3-8B04B786C15F}" type="datetimeFigureOut">
              <a:rPr lang="en-US" smtClean="0"/>
              <a:t>10/23/2025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82AC0F4D-8A6F-1C4A-B6BF-1558431E4F79}" type="slidenum">
              <a:rPr lang="en-US" smtClean="0"/>
              <a:t>‹#›</a:t>
            </a:fld>
            <a:endParaRPr lang="en-US"/>
          </a:p>
        </p:txBody>
      </p:sp>
    </p:spTree>
    <p:extLst>
      <p:ext uri="{BB962C8B-B14F-4D97-AF65-F5344CB8AC3E}">
        <p14:creationId xmlns:p14="http://schemas.microsoft.com/office/powerpoint/2010/main" val="355406301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2971799" cy="457200"/>
          </a:xfrm>
          <a:prstGeom prst="rect">
            <a:avLst/>
          </a:prstGeom>
          <a:noFill/>
          <a:ln>
            <a:noFill/>
          </a:ln>
        </p:spPr>
        <p:txBody>
          <a:bodyPr lIns="91425" tIns="91425" rIns="91425" bIns="91425" anchor="t" anchorCtr="0"/>
          <a:lstStyle>
            <a:lvl1pPr marL="0" marR="0" lvl="0" indent="0" algn="l" rtl="0">
              <a:spcBef>
                <a:spcPts val="0"/>
              </a:spcBef>
              <a:buNone/>
              <a:defRPr sz="12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4" name="Shape 4"/>
          <p:cNvSpPr txBox="1">
            <a:spLocks noGrp="1"/>
          </p:cNvSpPr>
          <p:nvPr>
            <p:ph type="dt" idx="10"/>
          </p:nvPr>
        </p:nvSpPr>
        <p:spPr>
          <a:xfrm>
            <a:off x="3884612" y="0"/>
            <a:ext cx="2971799" cy="457200"/>
          </a:xfrm>
          <a:prstGeom prst="rect">
            <a:avLst/>
          </a:prstGeom>
          <a:noFill/>
          <a:ln>
            <a:noFill/>
          </a:ln>
        </p:spPr>
        <p:txBody>
          <a:bodyPr lIns="91425" tIns="91425" rIns="91425" bIns="91425" anchor="t" anchorCtr="0"/>
          <a:lstStyle>
            <a:lvl1pPr marL="0" marR="0" lvl="0" indent="0" algn="r" rtl="0">
              <a:spcBef>
                <a:spcPts val="0"/>
              </a:spcBef>
              <a:buNone/>
              <a:defRPr sz="12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5" name="Shape 5"/>
          <p:cNvSpPr>
            <a:spLocks noGrp="1" noRot="1" noChangeAspect="1"/>
          </p:cNvSpPr>
          <p:nvPr>
            <p:ph type="sldImg" idx="3"/>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6" name="Shape 6"/>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lstStyle>
            <a:lvl1pPr marL="0" marR="0" lvl="0" indent="0" algn="l" rtl="0">
              <a:spcBef>
                <a:spcPts val="0"/>
              </a:spcBef>
              <a:buNone/>
              <a:defRPr sz="1200" b="0" i="0" u="none" strike="noStrike" cap="none">
                <a:solidFill>
                  <a:schemeClr val="dk1"/>
                </a:solidFill>
                <a:latin typeface="Arial"/>
                <a:ea typeface="Arial"/>
                <a:cs typeface="Arial"/>
                <a:sym typeface="Arial"/>
              </a:defRPr>
            </a:lvl1pPr>
            <a:lvl2pPr marL="457200" marR="0" lvl="1" indent="0" algn="l" rtl="0">
              <a:spcBef>
                <a:spcPts val="0"/>
              </a:spcBef>
              <a:buNone/>
              <a:defRPr sz="1200" b="0" i="0" u="none" strike="noStrike" cap="none">
                <a:solidFill>
                  <a:schemeClr val="dk1"/>
                </a:solidFill>
                <a:latin typeface="Arial"/>
                <a:ea typeface="Arial"/>
                <a:cs typeface="Arial"/>
                <a:sym typeface="Arial"/>
              </a:defRPr>
            </a:lvl2pPr>
            <a:lvl3pPr marL="914400" marR="0" lvl="2" indent="0" algn="l" rtl="0">
              <a:spcBef>
                <a:spcPts val="0"/>
              </a:spcBef>
              <a:buNone/>
              <a:defRPr sz="1200" b="0" i="0" u="none" strike="noStrike" cap="none">
                <a:solidFill>
                  <a:schemeClr val="dk1"/>
                </a:solidFill>
                <a:latin typeface="Arial"/>
                <a:ea typeface="Arial"/>
                <a:cs typeface="Arial"/>
                <a:sym typeface="Arial"/>
              </a:defRPr>
            </a:lvl3pPr>
            <a:lvl4pPr marL="1371600" marR="0" lvl="3" indent="0" algn="l" rtl="0">
              <a:spcBef>
                <a:spcPts val="0"/>
              </a:spcBef>
              <a:buNone/>
              <a:defRPr sz="1200" b="0" i="0" u="none" strike="noStrike" cap="none">
                <a:solidFill>
                  <a:schemeClr val="dk1"/>
                </a:solidFill>
                <a:latin typeface="Arial"/>
                <a:ea typeface="Arial"/>
                <a:cs typeface="Arial"/>
                <a:sym typeface="Arial"/>
              </a:defRPr>
            </a:lvl4pPr>
            <a:lvl5pPr marL="1828800" marR="0" lvl="4" indent="0" algn="l" rtl="0">
              <a:spcBef>
                <a:spcPts val="0"/>
              </a:spcBef>
              <a:buNone/>
              <a:defRPr sz="1200" b="0" i="0" u="none" strike="noStrike" cap="none">
                <a:solidFill>
                  <a:schemeClr val="dk1"/>
                </a:solidFill>
                <a:latin typeface="Arial"/>
                <a:ea typeface="Arial"/>
                <a:cs typeface="Arial"/>
                <a:sym typeface="Arial"/>
              </a:defRPr>
            </a:lvl5pPr>
            <a:lvl6pPr marL="2286000" marR="0" lvl="5" indent="0" algn="l" rtl="0">
              <a:spcBef>
                <a:spcPts val="0"/>
              </a:spcBef>
              <a:buNone/>
              <a:defRPr sz="1200" b="0" i="0" u="none" strike="noStrike" cap="none">
                <a:solidFill>
                  <a:schemeClr val="dk1"/>
                </a:solidFill>
                <a:latin typeface="Arial"/>
                <a:ea typeface="Arial"/>
                <a:cs typeface="Arial"/>
                <a:sym typeface="Arial"/>
              </a:defRPr>
            </a:lvl6pPr>
            <a:lvl7pPr marL="2743200" marR="0" lvl="6" indent="0" algn="l" rtl="0">
              <a:spcBef>
                <a:spcPts val="0"/>
              </a:spcBef>
              <a:buNone/>
              <a:defRPr sz="1200" b="0" i="0" u="none" strike="noStrike" cap="none">
                <a:solidFill>
                  <a:schemeClr val="dk1"/>
                </a:solidFill>
                <a:latin typeface="Arial"/>
                <a:ea typeface="Arial"/>
                <a:cs typeface="Arial"/>
                <a:sym typeface="Arial"/>
              </a:defRPr>
            </a:lvl7pPr>
            <a:lvl8pPr marL="3200400" marR="0" lvl="7" indent="0" algn="l" rtl="0">
              <a:spcBef>
                <a:spcPts val="0"/>
              </a:spcBef>
              <a:buNone/>
              <a:defRPr sz="1200" b="0" i="0" u="none" strike="noStrike" cap="none">
                <a:solidFill>
                  <a:schemeClr val="dk1"/>
                </a:solidFill>
                <a:latin typeface="Arial"/>
                <a:ea typeface="Arial"/>
                <a:cs typeface="Arial"/>
                <a:sym typeface="Arial"/>
              </a:defRPr>
            </a:lvl8pPr>
            <a:lvl9pPr marL="3657600" marR="0" lvl="8" indent="0" algn="l" rtl="0">
              <a:spcBef>
                <a:spcPts val="0"/>
              </a:spcBef>
              <a:buNone/>
              <a:defRPr sz="1200" b="0" i="0" u="none" strike="noStrike" cap="none">
                <a:solidFill>
                  <a:schemeClr val="dk1"/>
                </a:solidFill>
                <a:latin typeface="Arial"/>
                <a:ea typeface="Arial"/>
                <a:cs typeface="Arial"/>
                <a:sym typeface="Arial"/>
              </a:defRPr>
            </a:lvl9pPr>
          </a:lstStyle>
          <a:p>
            <a:endParaRPr/>
          </a:p>
        </p:txBody>
      </p:sp>
      <p:sp>
        <p:nvSpPr>
          <p:cNvPr id="7" name="Shape 7"/>
          <p:cNvSpPr txBox="1">
            <a:spLocks noGrp="1"/>
          </p:cNvSpPr>
          <p:nvPr>
            <p:ph type="ftr" idx="11"/>
          </p:nvPr>
        </p:nvSpPr>
        <p:spPr>
          <a:xfrm>
            <a:off x="0" y="8685213"/>
            <a:ext cx="2971799" cy="457200"/>
          </a:xfrm>
          <a:prstGeom prst="rect">
            <a:avLst/>
          </a:prstGeom>
          <a:noFill/>
          <a:ln>
            <a:noFill/>
          </a:ln>
        </p:spPr>
        <p:txBody>
          <a:bodyPr lIns="91425" tIns="91425" rIns="91425" bIns="91425" anchor="b" anchorCtr="0"/>
          <a:lstStyle>
            <a:lvl1pPr marL="0" marR="0" lvl="0" indent="0" algn="l" rtl="0">
              <a:spcBef>
                <a:spcPts val="0"/>
              </a:spcBef>
              <a:buNone/>
              <a:defRPr sz="12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8" name="Shape 8"/>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b="0" i="0" u="none" strike="noStrike" cap="none">
                <a:solidFill>
                  <a:schemeClr val="dk1"/>
                </a:solidFill>
                <a:latin typeface="Arial"/>
                <a:ea typeface="Arial"/>
                <a:cs typeface="Arial"/>
                <a:sym typeface="Arial"/>
              </a:rPr>
              <a:t>‹#›</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2457102709"/>
      </p:ext>
    </p:extLst>
  </p:cSld>
  <p:clrMap bg1="lt1" tx1="dk1" bg2="dk2" tx2="lt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cap="none" dirty="0">
                <a:solidFill>
                  <a:schemeClr val="dk1"/>
                </a:solidFill>
                <a:latin typeface="Arial"/>
                <a:ea typeface="Arial"/>
                <a:cs typeface="Arial"/>
                <a:sym typeface="Arial"/>
              </a:rPr>
              <a:t>If this PowerPoint presentation contains mathematical equations, you may need to check that your computer has the following installed:</a:t>
            </a:r>
          </a:p>
          <a:p>
            <a:r>
              <a:rPr lang="en-US" sz="1200" b="0" i="0" u="none" strike="noStrike" kern="1200" cap="none" dirty="0">
                <a:solidFill>
                  <a:schemeClr val="dk1"/>
                </a:solidFill>
                <a:latin typeface="Arial"/>
                <a:ea typeface="Arial"/>
                <a:cs typeface="Arial"/>
                <a:sym typeface="Arial"/>
              </a:rPr>
              <a:t>1) MathType Plugin</a:t>
            </a:r>
          </a:p>
          <a:p>
            <a:r>
              <a:rPr lang="en-US" sz="1200" b="0" i="0" u="none" strike="noStrike" kern="1200" cap="none" dirty="0">
                <a:solidFill>
                  <a:schemeClr val="dk1"/>
                </a:solidFill>
                <a:latin typeface="Arial"/>
                <a:ea typeface="Arial"/>
                <a:cs typeface="Arial"/>
                <a:sym typeface="Arial"/>
              </a:rPr>
              <a:t>2) Math Player (free versions available)</a:t>
            </a:r>
          </a:p>
          <a:p>
            <a:r>
              <a:rPr lang="en-US" sz="1200" b="0" i="0" u="none" strike="noStrike" kern="1200" cap="none" dirty="0">
                <a:solidFill>
                  <a:schemeClr val="dk1"/>
                </a:solidFill>
                <a:latin typeface="Arial"/>
                <a:ea typeface="Arial"/>
                <a:cs typeface="Arial"/>
                <a:sym typeface="Arial"/>
              </a:rPr>
              <a:t>3) NVDA Reader (free versions available)</a:t>
            </a:r>
            <a:endParaRPr lang="en-US"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1</a:t>
            </a:fld>
            <a:endParaRPr lang="en-US" sz="1200"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2606026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2</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1613798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4</a:t>
            </a:fld>
            <a:endParaRPr lang="en-US" sz="1200"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23775127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mj-lt"/>
              <a:buNone/>
            </a:pPr>
            <a:r>
              <a:rPr lang="en-IE" sz="1800" b="1" dirty="0">
                <a:solidFill>
                  <a:srgbClr val="141412"/>
                </a:solidFill>
                <a:effectLst/>
                <a:latin typeface="Source Sans Pro" panose="020B0503030403020204" pitchFamily="34" charset="0"/>
                <a:ea typeface="Times New Roman" panose="02020603050405020304" pitchFamily="18" charset="0"/>
              </a:rPr>
              <a:t>1. Ubiquity</a:t>
            </a:r>
            <a:r>
              <a:rPr lang="en-IE" sz="1800" dirty="0">
                <a:solidFill>
                  <a:srgbClr val="141412"/>
                </a:solidFill>
                <a:effectLst/>
                <a:latin typeface="Source Sans Pro" panose="020B0503030403020204" pitchFamily="34" charset="0"/>
                <a:ea typeface="Times New Roman" panose="02020603050405020304" pitchFamily="18" charset="0"/>
              </a:rPr>
              <a:t> is defined as being something that occurs </a:t>
            </a:r>
            <a:r>
              <a:rPr lang="en-IE" sz="1800" i="1" dirty="0">
                <a:solidFill>
                  <a:srgbClr val="141412"/>
                </a:solidFill>
                <a:effectLst/>
                <a:latin typeface="Source Sans Pro" panose="020B0503030403020204" pitchFamily="34" charset="0"/>
                <a:ea typeface="Times New Roman" panose="02020603050405020304" pitchFamily="18" charset="0"/>
              </a:rPr>
              <a:t>everywhere. </a:t>
            </a:r>
            <a:r>
              <a:rPr lang="en-IE" sz="1800" dirty="0">
                <a:solidFill>
                  <a:srgbClr val="141412"/>
                </a:solidFill>
                <a:effectLst/>
                <a:latin typeface="Source Sans Pro" panose="020B0503030403020204" pitchFamily="34" charset="0"/>
                <a:ea typeface="Times New Roman" panose="02020603050405020304" pitchFamily="18" charset="0"/>
              </a:rPr>
              <a:t>The great thing about the internet is that pretty much everyone, everywhere, can access it.</a:t>
            </a:r>
            <a:endParaRPr lang="en-IE" sz="1800" dirty="0">
              <a:solidFill>
                <a:srgbClr val="141412"/>
              </a:solidFill>
              <a:effectLst/>
              <a:latin typeface="Times New Roman" panose="02020603050405020304" pitchFamily="18" charset="0"/>
              <a:ea typeface="Times New Roman" panose="02020603050405020304" pitchFamily="18" charset="0"/>
            </a:endParaRPr>
          </a:p>
          <a:p>
            <a:pPr marL="800100" indent="-342900">
              <a:buFont typeface="+mj-lt"/>
              <a:buAutoNum type="arabicPeriod"/>
            </a:pPr>
            <a:endParaRPr lang="en-IE" sz="1800" dirty="0">
              <a:effectLst/>
              <a:latin typeface="Times New Roman" panose="02020603050405020304" pitchFamily="18" charset="0"/>
              <a:ea typeface="Times New Roman" panose="02020603050405020304" pitchFamily="18" charset="0"/>
            </a:endParaRPr>
          </a:p>
          <a:p>
            <a:pPr marL="0" lvl="0" indent="0">
              <a:buFont typeface="+mj-lt"/>
              <a:buNone/>
            </a:pPr>
            <a:r>
              <a:rPr lang="en-IE" sz="1800" b="1" dirty="0">
                <a:solidFill>
                  <a:srgbClr val="141412"/>
                </a:solidFill>
                <a:effectLst/>
                <a:latin typeface="Source Sans Pro" panose="020B0503030403020204" pitchFamily="34" charset="0"/>
                <a:ea typeface="Times New Roman" panose="02020603050405020304" pitchFamily="18" charset="0"/>
              </a:rPr>
              <a:t>2. Global Reach</a:t>
            </a:r>
            <a:r>
              <a:rPr lang="en-IE" sz="1800" dirty="0">
                <a:solidFill>
                  <a:srgbClr val="141412"/>
                </a:solidFill>
                <a:effectLst/>
                <a:latin typeface="Source Sans Pro" panose="020B0503030403020204" pitchFamily="34" charset="0"/>
                <a:ea typeface="Times New Roman" panose="02020603050405020304" pitchFamily="18" charset="0"/>
              </a:rPr>
              <a:t> refers to the previously brick and mortar stores, pre-internet, turning outward and morphing into an online “marketspace”. Global reach allows previously unheard of retailers to sell to the other side of the world, while it also connects the bigger sellers with new opportunities as well. </a:t>
            </a:r>
            <a:endParaRPr lang="en-IE" sz="1800" dirty="0">
              <a:effectLst/>
              <a:latin typeface="Times New Roman" panose="02020603050405020304" pitchFamily="18" charset="0"/>
              <a:ea typeface="Times New Roman" panose="02020603050405020304" pitchFamily="18" charset="0"/>
            </a:endParaRPr>
          </a:p>
          <a:p>
            <a:pPr marL="457200" indent="0">
              <a:buFont typeface="+mj-lt"/>
              <a:buNone/>
            </a:pPr>
            <a:r>
              <a:rPr lang="en-IE" sz="1800" dirty="0">
                <a:solidFill>
                  <a:srgbClr val="141412"/>
                </a:solidFill>
                <a:effectLst/>
                <a:latin typeface="Source Sans Pro" panose="020B0503030403020204" pitchFamily="34" charset="0"/>
                <a:ea typeface="Times New Roman" panose="02020603050405020304" pitchFamily="18" charset="0"/>
              </a:rPr>
              <a:t> </a:t>
            </a:r>
            <a:endParaRPr lang="en-IE" sz="1800" dirty="0">
              <a:effectLst/>
              <a:latin typeface="Times New Roman" panose="02020603050405020304" pitchFamily="18" charset="0"/>
              <a:ea typeface="Times New Roman" panose="02020603050405020304" pitchFamily="18" charset="0"/>
            </a:endParaRPr>
          </a:p>
          <a:p>
            <a:pPr marL="0" lvl="0" indent="0">
              <a:buFont typeface="+mj-lt"/>
              <a:buNone/>
            </a:pPr>
            <a:r>
              <a:rPr lang="en-IE" sz="1800" b="1" dirty="0">
                <a:solidFill>
                  <a:srgbClr val="141412"/>
                </a:solidFill>
                <a:effectLst/>
                <a:latin typeface="Source Sans Pro" panose="020B0503030403020204" pitchFamily="34" charset="0"/>
                <a:ea typeface="Times New Roman" panose="02020603050405020304" pitchFamily="18" charset="0"/>
              </a:rPr>
              <a:t>3. Universal Standards</a:t>
            </a:r>
            <a:r>
              <a:rPr lang="en-IE" sz="1800" dirty="0">
                <a:solidFill>
                  <a:srgbClr val="141412"/>
                </a:solidFill>
                <a:effectLst/>
                <a:latin typeface="Source Sans Pro" panose="020B0503030403020204" pitchFamily="34" charset="0"/>
                <a:ea typeface="Times New Roman" panose="02020603050405020304" pitchFamily="18" charset="0"/>
              </a:rPr>
              <a:t>, the internet has its own universally accepted standards of presenting information. Equalizes the playing field for many businesses</a:t>
            </a:r>
          </a:p>
          <a:p>
            <a:pPr marL="0" lvl="0" indent="0">
              <a:buFont typeface="+mj-lt"/>
              <a:buNone/>
            </a:pPr>
            <a:r>
              <a:rPr lang="en-IE" sz="1800" dirty="0">
                <a:solidFill>
                  <a:srgbClr val="141412"/>
                </a:solidFill>
                <a:effectLst/>
                <a:latin typeface="Source Sans Pro" panose="020B0503030403020204" pitchFamily="34" charset="0"/>
                <a:ea typeface="Calibri" panose="020F0502020204030204" pitchFamily="34" charset="0"/>
                <a:cs typeface="Times New Roman" panose="02020603050405020304" pitchFamily="18" charset="0"/>
              </a:rPr>
              <a:t> </a:t>
            </a:r>
            <a:endParaRPr lang="en-IE" sz="1800" dirty="0">
              <a:effectLst/>
              <a:latin typeface="Calibri" panose="020F0502020204030204" pitchFamily="34" charset="0"/>
              <a:ea typeface="Calibri" panose="020F0502020204030204" pitchFamily="34" charset="0"/>
              <a:cs typeface="Times New Roman" panose="02020603050405020304" pitchFamily="18" charset="0"/>
            </a:endParaRPr>
          </a:p>
          <a:p>
            <a:pPr marL="0" lvl="0" indent="0">
              <a:buFont typeface="+mj-lt"/>
              <a:buNone/>
            </a:pPr>
            <a:r>
              <a:rPr lang="en-IE" sz="1800" b="1" dirty="0">
                <a:solidFill>
                  <a:srgbClr val="141412"/>
                </a:solidFill>
                <a:effectLst/>
                <a:latin typeface="Source Sans Pro" panose="020B0503030403020204" pitchFamily="34" charset="0"/>
                <a:ea typeface="Times New Roman" panose="02020603050405020304" pitchFamily="18" charset="0"/>
              </a:rPr>
              <a:t>4. Information</a:t>
            </a:r>
            <a:r>
              <a:rPr lang="en-IE" sz="1800" dirty="0">
                <a:solidFill>
                  <a:srgbClr val="141412"/>
                </a:solidFill>
                <a:effectLst/>
                <a:latin typeface="Source Sans Pro" panose="020B0503030403020204" pitchFamily="34" charset="0"/>
                <a:ea typeface="Times New Roman" panose="02020603050405020304" pitchFamily="18" charset="0"/>
              </a:rPr>
              <a:t> </a:t>
            </a:r>
            <a:r>
              <a:rPr lang="en-IE" sz="1800" b="1" dirty="0">
                <a:solidFill>
                  <a:srgbClr val="141412"/>
                </a:solidFill>
                <a:effectLst/>
                <a:latin typeface="Source Sans Pro" panose="020B0503030403020204" pitchFamily="34" charset="0"/>
                <a:ea typeface="Times New Roman" panose="02020603050405020304" pitchFamily="18" charset="0"/>
              </a:rPr>
              <a:t>Richness</a:t>
            </a:r>
            <a:r>
              <a:rPr lang="en-IE" sz="1800" dirty="0">
                <a:solidFill>
                  <a:srgbClr val="141412"/>
                </a:solidFill>
                <a:effectLst/>
                <a:latin typeface="Source Sans Pro" panose="020B0503030403020204" pitchFamily="34" charset="0"/>
                <a:ea typeface="Times New Roman" panose="02020603050405020304" pitchFamily="18" charset="0"/>
              </a:rPr>
              <a:t> - video ads, audio messages, and interactive text options, on many retail sites. Facebook ads - tailor the ads</a:t>
            </a:r>
            <a:endParaRPr lang="en-IE" sz="1800" dirty="0">
              <a:effectLst/>
              <a:latin typeface="Times New Roman" panose="02020603050405020304" pitchFamily="18" charset="0"/>
              <a:ea typeface="Times New Roman" panose="02020603050405020304" pitchFamily="18" charset="0"/>
            </a:endParaRP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13</a:t>
            </a:fld>
            <a:endParaRPr lang="en-US" sz="1200"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9429759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mj-lt"/>
              <a:buNone/>
            </a:pPr>
            <a:r>
              <a:rPr lang="en-IE" sz="1800" b="1" dirty="0">
                <a:solidFill>
                  <a:srgbClr val="141412"/>
                </a:solidFill>
                <a:effectLst/>
                <a:latin typeface="Source Sans Pro" panose="020B0503030403020204" pitchFamily="34" charset="0"/>
                <a:ea typeface="Times New Roman" panose="02020603050405020304" pitchFamily="18" charset="0"/>
              </a:rPr>
              <a:t>5. Interactivity</a:t>
            </a:r>
            <a:r>
              <a:rPr lang="en-IE" sz="1800" dirty="0">
                <a:solidFill>
                  <a:srgbClr val="141412"/>
                </a:solidFill>
                <a:effectLst/>
                <a:latin typeface="Source Sans Pro" panose="020B0503030403020204" pitchFamily="34" charset="0"/>
                <a:ea typeface="Times New Roman" panose="02020603050405020304" pitchFamily="18" charset="0"/>
              </a:rPr>
              <a:t>. Online agents/chatbots and Customers are better able to give feedback on products. </a:t>
            </a:r>
            <a:endParaRPr lang="en-IE" sz="1800" dirty="0">
              <a:effectLst/>
              <a:latin typeface="Times New Roman" panose="02020603050405020304" pitchFamily="18" charset="0"/>
              <a:ea typeface="Times New Roman" panose="02020603050405020304" pitchFamily="18" charset="0"/>
            </a:endParaRPr>
          </a:p>
          <a:p>
            <a:pPr marL="457200" indent="0">
              <a:lnSpc>
                <a:spcPct val="107000"/>
              </a:lnSpc>
              <a:spcAft>
                <a:spcPts val="800"/>
              </a:spcAft>
              <a:buFont typeface="+mj-lt"/>
              <a:buNone/>
            </a:pPr>
            <a:r>
              <a:rPr lang="en-IE" sz="1800" dirty="0">
                <a:solidFill>
                  <a:srgbClr val="141412"/>
                </a:solidFill>
                <a:effectLst/>
                <a:latin typeface="Source Sans Pro" panose="020B0503030403020204" pitchFamily="34" charset="0"/>
                <a:ea typeface="Calibri" panose="020F0502020204030204" pitchFamily="34" charset="0"/>
                <a:cs typeface="Times New Roman" panose="02020603050405020304" pitchFamily="18" charset="0"/>
              </a:rPr>
              <a:t> </a:t>
            </a:r>
            <a:endParaRPr lang="en-IE" sz="1800" dirty="0">
              <a:effectLst/>
              <a:latin typeface="Calibri" panose="020F0502020204030204" pitchFamily="34" charset="0"/>
              <a:ea typeface="Calibri" panose="020F0502020204030204" pitchFamily="34" charset="0"/>
              <a:cs typeface="Times New Roman" panose="02020603050405020304" pitchFamily="18" charset="0"/>
            </a:endParaRPr>
          </a:p>
          <a:p>
            <a:pPr marL="0" lvl="0" indent="0">
              <a:buFont typeface="+mj-lt"/>
              <a:buNone/>
            </a:pPr>
            <a:r>
              <a:rPr lang="en-IE" sz="1800" b="1" dirty="0">
                <a:solidFill>
                  <a:srgbClr val="141412"/>
                </a:solidFill>
                <a:effectLst/>
                <a:latin typeface="Source Sans Pro" panose="020B0503030403020204" pitchFamily="34" charset="0"/>
                <a:ea typeface="Times New Roman" panose="02020603050405020304" pitchFamily="18" charset="0"/>
              </a:rPr>
              <a:t>6. Information Denseness </a:t>
            </a:r>
            <a:r>
              <a:rPr lang="en-IE" sz="1800" b="0" dirty="0">
                <a:solidFill>
                  <a:srgbClr val="141412"/>
                </a:solidFill>
                <a:effectLst/>
                <a:latin typeface="Source Sans Pro" panose="020B0503030403020204" pitchFamily="34" charset="0"/>
                <a:ea typeface="Times New Roman" panose="02020603050405020304" pitchFamily="18" charset="0"/>
              </a:rPr>
              <a:t>refers to the availability of information. Business </a:t>
            </a:r>
            <a:r>
              <a:rPr lang="en-IE" sz="1800" dirty="0">
                <a:solidFill>
                  <a:srgbClr val="141412"/>
                </a:solidFill>
                <a:effectLst/>
                <a:latin typeface="Source Sans Pro" panose="020B0503030403020204" pitchFamily="34" charset="0"/>
                <a:ea typeface="Times New Roman" panose="02020603050405020304" pitchFamily="18" charset="0"/>
              </a:rPr>
              <a:t>owner pricing their products. </a:t>
            </a:r>
          </a:p>
          <a:p>
            <a:pPr marL="0" lvl="0" indent="0">
              <a:buFont typeface="+mj-lt"/>
              <a:buNone/>
            </a:pPr>
            <a:r>
              <a:rPr lang="en-IE" sz="1800" dirty="0">
                <a:solidFill>
                  <a:srgbClr val="141412"/>
                </a:solidFill>
                <a:effectLst/>
                <a:latin typeface="Source Sans Pro" panose="020B0503030403020204" pitchFamily="34" charset="0"/>
                <a:ea typeface="Calibri" panose="020F0502020204030204" pitchFamily="34" charset="0"/>
                <a:cs typeface="Times New Roman" panose="02020603050405020304" pitchFamily="18" charset="0"/>
              </a:rPr>
              <a:t> </a:t>
            </a:r>
            <a:endParaRPr lang="en-IE" sz="1800" dirty="0">
              <a:effectLst/>
              <a:latin typeface="Calibri" panose="020F0502020204030204" pitchFamily="34" charset="0"/>
              <a:ea typeface="Calibri" panose="020F0502020204030204" pitchFamily="34" charset="0"/>
              <a:cs typeface="Times New Roman" panose="02020603050405020304" pitchFamily="18" charset="0"/>
            </a:endParaRPr>
          </a:p>
          <a:p>
            <a:pPr marL="0" lvl="0" indent="0">
              <a:buFont typeface="+mj-lt"/>
              <a:buNone/>
            </a:pPr>
            <a:r>
              <a:rPr lang="en-IE" sz="1800" b="1" dirty="0">
                <a:solidFill>
                  <a:srgbClr val="141412"/>
                </a:solidFill>
                <a:effectLst/>
                <a:latin typeface="Source Sans Pro" panose="020B0503030403020204" pitchFamily="34" charset="0"/>
                <a:ea typeface="Times New Roman" panose="02020603050405020304" pitchFamily="18" charset="0"/>
              </a:rPr>
              <a:t>7. Personalization/Customisation</a:t>
            </a:r>
            <a:r>
              <a:rPr lang="en-IE" sz="1800" dirty="0">
                <a:solidFill>
                  <a:srgbClr val="141412"/>
                </a:solidFill>
                <a:effectLst/>
                <a:latin typeface="Source Sans Pro" panose="020B0503030403020204" pitchFamily="34" charset="0"/>
                <a:ea typeface="Times New Roman" panose="02020603050405020304" pitchFamily="18" charset="0"/>
              </a:rPr>
              <a:t>. </a:t>
            </a:r>
            <a:r>
              <a:rPr lang="en-IE" sz="1800" dirty="0">
                <a:effectLst/>
                <a:latin typeface="Calibri" panose="020F0502020204030204" pitchFamily="34" charset="0"/>
                <a:ea typeface="Calibri" panose="020F0502020204030204" pitchFamily="34" charset="0"/>
                <a:cs typeface="Arial" panose="020B0604020202020204" pitchFamily="34" charset="0"/>
              </a:rPr>
              <a:t>The targeting of marketing messages to specific individuals by adjusting the message to their behaviour. Changing the delivered product or service based on a user’s preferences or prior behaviour</a:t>
            </a:r>
            <a:endParaRPr lang="en-IE" sz="1800" dirty="0">
              <a:solidFill>
                <a:srgbClr val="141412"/>
              </a:solidFill>
              <a:effectLst/>
              <a:latin typeface="Source Sans Pro" panose="020B0503030403020204" pitchFamily="34" charset="0"/>
              <a:ea typeface="Times New Roman" panose="02020603050405020304" pitchFamily="18" charset="0"/>
            </a:endParaRPr>
          </a:p>
          <a:p>
            <a:pPr marL="0" lvl="0" indent="0">
              <a:buFont typeface="+mj-lt"/>
              <a:buNone/>
            </a:pPr>
            <a:r>
              <a:rPr lang="en-IE" sz="1800" dirty="0">
                <a:solidFill>
                  <a:srgbClr val="141412"/>
                </a:solidFill>
                <a:effectLst/>
                <a:latin typeface="Source Sans Pro" panose="020B0503030403020204" pitchFamily="34" charset="0"/>
                <a:ea typeface="Calibri" panose="020F0502020204030204" pitchFamily="34" charset="0"/>
                <a:cs typeface="Times New Roman" panose="02020603050405020304" pitchFamily="18" charset="0"/>
              </a:rPr>
              <a:t> </a:t>
            </a:r>
            <a:endParaRPr lang="en-IE" sz="1800" dirty="0">
              <a:effectLst/>
              <a:latin typeface="Calibri" panose="020F0502020204030204" pitchFamily="34" charset="0"/>
              <a:ea typeface="Calibri" panose="020F0502020204030204" pitchFamily="34" charset="0"/>
              <a:cs typeface="Times New Roman" panose="02020603050405020304" pitchFamily="18" charset="0"/>
            </a:endParaRPr>
          </a:p>
          <a:p>
            <a:pPr marL="0" lvl="0" indent="0">
              <a:buFont typeface="+mj-lt"/>
              <a:buNone/>
            </a:pPr>
            <a:r>
              <a:rPr lang="en-IE" sz="1800" b="1" dirty="0">
                <a:solidFill>
                  <a:srgbClr val="141412"/>
                </a:solidFill>
                <a:effectLst/>
                <a:latin typeface="Source Sans Pro" panose="020B0503030403020204" pitchFamily="34" charset="0"/>
                <a:ea typeface="Times New Roman" panose="02020603050405020304" pitchFamily="18" charset="0"/>
              </a:rPr>
              <a:t>8. Social Technology.</a:t>
            </a:r>
            <a:r>
              <a:rPr lang="en-IE" sz="1800" dirty="0">
                <a:solidFill>
                  <a:srgbClr val="141412"/>
                </a:solidFill>
                <a:effectLst/>
                <a:latin typeface="Source Sans Pro" panose="020B0503030403020204" pitchFamily="34" charset="0"/>
                <a:ea typeface="Times New Roman" panose="02020603050405020304" pitchFamily="18" charset="0"/>
              </a:rPr>
              <a:t> Sites like Facebook, Twitter, LinkedIn, Pinterest, Instagram, and so on, are not merely there for your entertainment. They all collect information about you and as I mentioned above, show you the kinds of ads and sites you would most likely be interested in based on that information. It has allowed worldwide networking</a:t>
            </a:r>
            <a:endParaRPr lang="en-IE" sz="1800" dirty="0">
              <a:effectLst/>
              <a:latin typeface="Times New Roman" panose="02020603050405020304" pitchFamily="18" charset="0"/>
              <a:ea typeface="Times New Roman" panose="02020603050405020304" pitchFamily="18" charset="0"/>
            </a:endParaRPr>
          </a:p>
          <a:p>
            <a:pPr marL="0" indent="0">
              <a:lnSpc>
                <a:spcPct val="107000"/>
              </a:lnSpc>
              <a:spcAft>
                <a:spcPts val="800"/>
              </a:spcAft>
              <a:buFont typeface="+mj-lt"/>
              <a:buNone/>
            </a:pPr>
            <a:r>
              <a:rPr lang="en-IE" sz="1800" dirty="0">
                <a:effectLst/>
                <a:latin typeface="Calibri" panose="020F0502020204030204" pitchFamily="34" charset="0"/>
                <a:ea typeface="Calibri" panose="020F0502020204030204" pitchFamily="34" charset="0"/>
                <a:cs typeface="Times New Roman" panose="02020603050405020304" pitchFamily="18" charset="0"/>
              </a:rPr>
              <a:t> </a:t>
            </a: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14</a:t>
            </a:fld>
            <a:endParaRPr lang="en-US" sz="1200"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41308121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defTabSz="914400">
              <a:defRPr/>
            </a:pPr>
            <a:r>
              <a:rPr lang="en-US" sz="1200" b="0" i="1" u="none" strike="noStrike" kern="1200" cap="none" dirty="0">
                <a:solidFill>
                  <a:prstClr val="black"/>
                </a:solidFill>
                <a:latin typeface="Arial"/>
                <a:ea typeface="Arial"/>
                <a:cs typeface="Arial"/>
                <a:sym typeface="Arial"/>
              </a:rPr>
              <a:t>Figure 1.9, Page 26. </a:t>
            </a:r>
          </a:p>
          <a:p>
            <a:pPr algn="l"/>
            <a:r>
              <a:rPr lang="en-US" sz="1200" b="0" i="0" u="none" strike="noStrike" baseline="0" dirty="0">
                <a:latin typeface="+mn-lt"/>
              </a:rPr>
              <a:t>B2B e-commerce dwarfs all other forms of e-commerce; mobile, social, and local e-commerce, although growing rapidly, are still relatively </a:t>
            </a:r>
            <a:r>
              <a:rPr lang="en-US" sz="1200" b="0" i="0" u="none" strike="noStrike" baseline="0" noProof="0" dirty="0">
                <a:latin typeface="+mn-lt"/>
              </a:rPr>
              <a:t>small</a:t>
            </a:r>
            <a:r>
              <a:rPr lang="en-US" sz="1200" b="0" i="0" u="none" strike="noStrike" baseline="0" dirty="0">
                <a:latin typeface="+mn-lt"/>
              </a:rPr>
              <a:t> in comparison to “traditional” e-commerce.</a:t>
            </a:r>
            <a:endParaRPr lang="en-US" sz="1200" b="0" i="0" u="none" strike="noStrike" kern="1200" cap="none" baseline="0" dirty="0">
              <a:solidFill>
                <a:schemeClr val="dk1"/>
              </a:solidFill>
              <a:latin typeface="+mn-lt"/>
              <a:ea typeface="Arial"/>
              <a:cs typeface="Arial"/>
              <a:sym typeface="Arial"/>
            </a:endParaRPr>
          </a:p>
          <a:p>
            <a:endParaRPr lang="en-US" sz="1200" b="0" i="0" u="none" strike="noStrike" kern="1200" cap="none" baseline="0" dirty="0">
              <a:solidFill>
                <a:schemeClr val="dk1"/>
              </a:solidFill>
              <a:latin typeface="Arial"/>
              <a:ea typeface="Arial"/>
              <a:cs typeface="Arial"/>
              <a:sym typeface="Arial"/>
            </a:endParaRPr>
          </a:p>
          <a:p>
            <a:r>
              <a:rPr lang="en-US" sz="1200" b="0" i="0" u="sng" strike="noStrike" kern="1200" cap="none" dirty="0">
                <a:solidFill>
                  <a:schemeClr val="dk1"/>
                </a:solidFill>
                <a:effectLst/>
                <a:latin typeface="Arial"/>
                <a:ea typeface="Arial"/>
                <a:cs typeface="Arial"/>
                <a:sym typeface="Arial"/>
              </a:rPr>
              <a:t>Alt Text</a:t>
            </a:r>
          </a:p>
          <a:p>
            <a:r>
              <a:rPr lang="en-US" sz="1200" b="0" i="0" u="none" strike="noStrike" kern="1200" cap="none" dirty="0">
                <a:solidFill>
                  <a:schemeClr val="dk1"/>
                </a:solidFill>
                <a:effectLst/>
                <a:latin typeface="+mn-lt"/>
                <a:ea typeface="Arial"/>
                <a:cs typeface="Arial"/>
                <a:sym typeface="Arial"/>
              </a:rPr>
              <a:t>Long description: The data in the illustration is as follows: B 2 B e-commerce revenue, 8.5 trillion dollars; B 2 C e-commerce revenue, 1.3 trillion dollars. Within B 2 C e-commerce revenue, mobile e-commerce revenue is 500 billion dollars, social e-commerce revenue is 55 billion dollars, and local e-commerce revenue is more than 150 billion dollars. C 2 C e-commerce revenue is more than 200 billion dollars.</a:t>
            </a:r>
            <a:endParaRPr lang="en-US" sz="1200" b="0" i="0" u="none" strike="noStrike" kern="1200" cap="none" baseline="0" dirty="0">
              <a:solidFill>
                <a:schemeClr val="dk1"/>
              </a:solidFill>
              <a:latin typeface="+mn-lt"/>
              <a:ea typeface="Arial"/>
              <a:cs typeface="Arial"/>
              <a:sym typeface="Arial"/>
            </a:endParaRP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16</a:t>
            </a:fld>
            <a:endParaRPr lang="en-US" sz="1200"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17574152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defTabSz="914400">
              <a:defRPr/>
            </a:pPr>
            <a:r>
              <a:rPr lang="en-US" sz="1200" b="0" i="1" u="none" strike="noStrike" kern="1200" cap="none" dirty="0">
                <a:solidFill>
                  <a:prstClr val="black"/>
                </a:solidFill>
                <a:latin typeface="Arial"/>
                <a:ea typeface="Arial"/>
                <a:cs typeface="Arial"/>
                <a:sym typeface="Arial"/>
              </a:rPr>
              <a:t>Figure 1.5, Page 22.</a:t>
            </a:r>
          </a:p>
          <a:p>
            <a:pPr algn="l"/>
            <a:r>
              <a:rPr lang="en-US" sz="1200" b="0" i="0" u="none" strike="noStrike" kern="1200" cap="none" baseline="0" dirty="0">
                <a:solidFill>
                  <a:schemeClr val="dk1"/>
                </a:solidFill>
                <a:latin typeface="Arial"/>
                <a:ea typeface="Arial"/>
                <a:cs typeface="Arial"/>
                <a:sym typeface="Arial"/>
              </a:rPr>
              <a:t>In the early years, B2C e-commerce was doubling or tripling each year. Although B2C e-commerce growth in the United States slowed in 2008–2009 due to the economic recession, it resumed growing at about 13% in 2010 and since then, has continued to grow at double-digit rates. In 2020, revenues from B2C e-commerce are expected to reach $1.16 trillion. While the Covid-19 pandemic is anticipated to result in a dramatic decrease in the amount of digital travel revenues in 2020, both retail e-commerce revenues and certain online services, as well as online content revenues, are expected to be stable or increase, offsetting the decline.</a:t>
            </a:r>
          </a:p>
          <a:p>
            <a:r>
              <a:rPr lang="en-US" sz="1200" b="0" i="0" u="none" strike="noStrike" kern="1200" cap="none" dirty="0">
                <a:solidFill>
                  <a:prstClr val="black"/>
                </a:solidFill>
                <a:latin typeface="Arial"/>
                <a:ea typeface="Arial"/>
                <a:cs typeface="Arial"/>
                <a:sym typeface="Arial"/>
              </a:rPr>
              <a:t>SOURCES: </a:t>
            </a:r>
            <a:r>
              <a:rPr lang="en-US" sz="1200" b="0" i="0" u="none" strike="noStrike" kern="1200" cap="none" baseline="0" dirty="0">
                <a:solidFill>
                  <a:schemeClr val="dk1"/>
                </a:solidFill>
                <a:latin typeface="Arial"/>
                <a:ea typeface="Arial"/>
                <a:cs typeface="Arial"/>
                <a:sym typeface="Arial"/>
              </a:rPr>
              <a:t>Based on data from eMarketer, Inc., 2020f, 2020g; U.S. Census Bureau, 2019a; authors’ estimates.</a:t>
            </a:r>
          </a:p>
          <a:p>
            <a:endParaRPr lang="en-US" sz="1200" b="0" i="0" u="none" strike="noStrike" kern="1200" cap="none" baseline="0" dirty="0">
              <a:solidFill>
                <a:schemeClr val="dk1"/>
              </a:solidFill>
              <a:latin typeface="Arial"/>
              <a:ea typeface="Arial"/>
              <a:cs typeface="Arial"/>
              <a:sym typeface="Arial"/>
            </a:endParaRPr>
          </a:p>
          <a:p>
            <a:r>
              <a:rPr lang="en-IN" sz="1200" b="0" i="0" u="sng" strike="noStrike" kern="1200" cap="none" baseline="0" dirty="0">
                <a:solidFill>
                  <a:schemeClr val="dk1"/>
                </a:solidFill>
                <a:latin typeface="Arial"/>
                <a:ea typeface="Arial"/>
                <a:cs typeface="Arial"/>
                <a:sym typeface="Arial"/>
              </a:rPr>
              <a:t>Alt Text</a:t>
            </a:r>
          </a:p>
          <a:p>
            <a:r>
              <a:rPr lang="en-IN" sz="1200" b="0" i="0" u="none" strike="noStrike" kern="1200" cap="none" baseline="0" dirty="0">
                <a:solidFill>
                  <a:schemeClr val="dk1"/>
                </a:solidFill>
                <a:latin typeface="Arial"/>
                <a:ea typeface="Arial"/>
                <a:cs typeface="Arial"/>
                <a:sym typeface="Arial"/>
              </a:rPr>
              <a:t>Long description: </a:t>
            </a:r>
            <a:r>
              <a:rPr lang="en-US" sz="1200" b="0" i="0" u="none" strike="noStrike" kern="1200" cap="none" baseline="0" dirty="0">
                <a:solidFill>
                  <a:schemeClr val="dk1"/>
                </a:solidFill>
                <a:latin typeface="Arial"/>
                <a:ea typeface="Arial"/>
                <a:cs typeface="Arial"/>
                <a:sym typeface="Arial"/>
              </a:rPr>
              <a:t>A graph shows the growth of B 2 C e commerce revenue in the United States in billions of dollars from 19 95 to 20 24, as follows: The </a:t>
            </a:r>
            <a:r>
              <a:rPr lang="en-IN" sz="1200" b="0" i="0" u="none" strike="noStrike" kern="1200" cap="none" baseline="0" dirty="0">
                <a:solidFill>
                  <a:schemeClr val="dk1"/>
                </a:solidFill>
                <a:latin typeface="Arial"/>
                <a:ea typeface="Arial"/>
                <a:cs typeface="Arial"/>
                <a:sym typeface="Arial"/>
              </a:rPr>
              <a:t>graph shows B 2 C e commerce revenue rising steadily from around 50 billion dollars in 2000 to a projected 1800 billion dollars in 20 24. All values are estimated. </a:t>
            </a:r>
            <a:endParaRPr lang="en-US" sz="1200" b="0" i="0" u="none" strike="noStrike" kern="1200" cap="none" baseline="0" dirty="0">
              <a:solidFill>
                <a:schemeClr val="dk1"/>
              </a:solidFill>
              <a:latin typeface="Arial"/>
              <a:ea typeface="Arial"/>
              <a:cs typeface="Arial"/>
              <a:sym typeface="Arial"/>
            </a:endParaRP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17</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22554720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defTabSz="914400">
              <a:defRPr/>
            </a:pPr>
            <a:r>
              <a:rPr lang="en-US" sz="1200" b="0" i="1" u="none" strike="noStrike" kern="1200" cap="none" dirty="0">
                <a:solidFill>
                  <a:prstClr val="black"/>
                </a:solidFill>
                <a:latin typeface="Arial"/>
                <a:ea typeface="Arial"/>
                <a:cs typeface="Arial"/>
                <a:sym typeface="Arial"/>
              </a:rPr>
              <a:t>Figure 1.7, Page 24. </a:t>
            </a:r>
          </a:p>
          <a:p>
            <a:r>
              <a:rPr lang="en-US" sz="1200" b="0" i="0" u="none" strike="noStrike" kern="1200" cap="none" baseline="0" dirty="0">
                <a:solidFill>
                  <a:schemeClr val="dk1"/>
                </a:solidFill>
                <a:latin typeface="Arial"/>
                <a:ea typeface="Arial"/>
                <a:cs typeface="Arial"/>
                <a:sym typeface="Arial"/>
              </a:rPr>
              <a:t>B2B e-commerce in the United States is over six times the size of B2C e-commerce. In 2024, B2B e-commerce is projected to be reach around $9.8 trillion. (Note: Estimates for 2020 through 2024 may be impacted by the Covid-19 pandemic.)</a:t>
            </a:r>
          </a:p>
          <a:p>
            <a:r>
              <a:rPr lang="en-US" sz="1200" b="0" i="0" u="none" strike="noStrike" kern="1200" cap="none" dirty="0">
                <a:solidFill>
                  <a:prstClr val="black"/>
                </a:solidFill>
                <a:latin typeface="Arial"/>
                <a:ea typeface="Arial"/>
                <a:cs typeface="Arial"/>
                <a:sym typeface="Arial"/>
              </a:rPr>
              <a:t>SOURCES: </a:t>
            </a:r>
            <a:r>
              <a:rPr lang="en-US" sz="1200" b="0" i="0" u="none" strike="noStrike" kern="1200" cap="none" baseline="0" dirty="0">
                <a:solidFill>
                  <a:schemeClr val="dk1"/>
                </a:solidFill>
                <a:latin typeface="Arial"/>
                <a:ea typeface="Arial"/>
                <a:cs typeface="Arial"/>
                <a:sym typeface="Arial"/>
              </a:rPr>
              <a:t>Based on data from eMarketer, Inc., 2020i; U.S. Census Bureau, 2019b; authors’ estimates.</a:t>
            </a:r>
          </a:p>
          <a:p>
            <a:endParaRPr lang="en-US" sz="1200" b="0" i="0" u="none" strike="noStrike" kern="1200" cap="none" baseline="0" dirty="0">
              <a:solidFill>
                <a:schemeClr val="dk1"/>
              </a:solidFill>
              <a:latin typeface="Arial"/>
              <a:ea typeface="Arial"/>
              <a:cs typeface="Arial"/>
              <a:sym typeface="Arial"/>
            </a:endParaRPr>
          </a:p>
          <a:p>
            <a:r>
              <a:rPr lang="en-US" sz="1200" b="0" i="0" u="sng" strike="noStrike" kern="1200" cap="none" dirty="0">
                <a:solidFill>
                  <a:schemeClr val="dk1"/>
                </a:solidFill>
                <a:effectLst/>
                <a:latin typeface="Arial"/>
                <a:ea typeface="Arial"/>
                <a:cs typeface="Arial"/>
                <a:sym typeface="Arial"/>
              </a:rPr>
              <a:t>Alt Text</a:t>
            </a:r>
          </a:p>
          <a:p>
            <a:r>
              <a:rPr lang="en-US" sz="1200" b="0" i="0" u="none" strike="noStrike" kern="1200" cap="none" dirty="0">
                <a:solidFill>
                  <a:schemeClr val="dk1"/>
                </a:solidFill>
                <a:effectLst/>
                <a:latin typeface="Arial"/>
                <a:ea typeface="Arial"/>
                <a:cs typeface="Arial"/>
                <a:sym typeface="Arial"/>
              </a:rPr>
              <a:t>Long description: A graph shows the growth of B 2 B e commerce revenue in the United States in trillions of dollars from 2005 to 20 24, as follows: The graph shows B 2 B e-commerce revenue rising steadily from about 2.5 trillion dollars in 2005 to a projected 9.8 trillion dollars in 20 24. All values are estimated.</a:t>
            </a:r>
            <a:endParaRPr lang="en-US" sz="1200" b="0" i="0" u="none" strike="noStrike" kern="1200" cap="none" baseline="0" dirty="0">
              <a:solidFill>
                <a:schemeClr val="dk1"/>
              </a:solidFill>
              <a:latin typeface="Arial"/>
              <a:ea typeface="Arial"/>
              <a:cs typeface="Arial"/>
              <a:sym typeface="Arial"/>
            </a:endParaRP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18</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22397010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defTabSz="914400"/>
            <a:r>
              <a:rPr lang="en-US" sz="1200" b="0" i="1" u="none" strike="noStrike" kern="1200" cap="none" dirty="0">
                <a:solidFill>
                  <a:prstClr val="black"/>
                </a:solidFill>
                <a:latin typeface="Arial"/>
                <a:ea typeface="Arial"/>
                <a:cs typeface="Arial"/>
                <a:sym typeface="Arial"/>
              </a:rPr>
              <a:t>Figure 1.8, page 25. </a:t>
            </a:r>
          </a:p>
          <a:p>
            <a:r>
              <a:rPr lang="en-US" sz="1200" b="0" i="0" u="none" strike="noStrike" kern="1200" cap="none" baseline="0" dirty="0">
                <a:solidFill>
                  <a:schemeClr val="dk1"/>
                </a:solidFill>
                <a:latin typeface="Arial"/>
                <a:ea typeface="Arial"/>
                <a:cs typeface="Arial"/>
                <a:sym typeface="Arial"/>
              </a:rPr>
              <a:t>M-commerce has increased astronomically, from just $32.8 billion in 2012 to an estimated $360 billion in 2020.</a:t>
            </a:r>
          </a:p>
          <a:p>
            <a:r>
              <a:rPr lang="en-US" sz="1200" b="0" i="0" u="none" strike="noStrike" kern="1200" cap="none" dirty="0">
                <a:solidFill>
                  <a:prstClr val="black"/>
                </a:solidFill>
                <a:latin typeface="Arial"/>
                <a:ea typeface="Arial"/>
                <a:cs typeface="Arial"/>
                <a:sym typeface="Arial"/>
              </a:rPr>
              <a:t>SOURCE: </a:t>
            </a:r>
            <a:r>
              <a:rPr lang="en-US" sz="1200" b="0" i="0" u="none" strike="noStrike" kern="1200" cap="none" baseline="0" dirty="0">
                <a:solidFill>
                  <a:schemeClr val="dk1"/>
                </a:solidFill>
                <a:latin typeface="Arial"/>
                <a:ea typeface="Arial"/>
                <a:cs typeface="Arial"/>
                <a:sym typeface="Arial"/>
              </a:rPr>
              <a:t>Based on data from eMarketer, Inc., 2020g, 2020h.</a:t>
            </a:r>
          </a:p>
          <a:p>
            <a:endParaRPr lang="en-US" sz="1200" b="0" i="0" u="none" strike="noStrike" kern="1200" cap="none" baseline="0" dirty="0">
              <a:solidFill>
                <a:schemeClr val="dk1"/>
              </a:solidFill>
              <a:latin typeface="Arial"/>
              <a:ea typeface="Arial"/>
              <a:cs typeface="Arial"/>
              <a:sym typeface="Arial"/>
            </a:endParaRPr>
          </a:p>
          <a:p>
            <a:r>
              <a:rPr lang="en-US" sz="1200" b="0" i="0" u="sng" strike="noStrike" kern="1200" cap="none" baseline="0" dirty="0">
                <a:solidFill>
                  <a:schemeClr val="dk1"/>
                </a:solidFill>
                <a:latin typeface="Arial"/>
                <a:ea typeface="Arial"/>
                <a:cs typeface="Arial"/>
                <a:sym typeface="Arial"/>
              </a:rPr>
              <a:t>Alt Text</a:t>
            </a:r>
          </a:p>
          <a:p>
            <a:r>
              <a:rPr lang="en-US" sz="1200" b="0" i="0" u="none" strike="noStrike" kern="1200" cap="none" baseline="0" dirty="0">
                <a:solidFill>
                  <a:schemeClr val="dk1"/>
                </a:solidFill>
                <a:latin typeface="Arial"/>
                <a:ea typeface="Arial"/>
                <a:cs typeface="Arial"/>
                <a:sym typeface="Arial"/>
              </a:rPr>
              <a:t>Long description: A graph shows the growth of m commerce revenue in billions of dollars from 20 12 to 20 24, as follows: The graph show m commerce revenue rising steadily from about 25 billion dollars in 20 12 to a projected 675 billion dollars in 20 24. All values are estimated.</a:t>
            </a: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19</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39027731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20</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4455623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altLang="en-US" kern="1200" dirty="0">
                <a:solidFill>
                  <a:srgbClr val="000000"/>
                </a:solidFill>
                <a:latin typeface="Arial" panose="020B0604020202020204" pitchFamily="34" charset="0"/>
              </a:rPr>
              <a:t>Additional concepts: disintermediation, monopoly profits, switching costs, network effects, disruption of traditional channels.</a:t>
            </a: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21</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16808395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defTabSz="914400"/>
            <a:r>
              <a:rPr lang="en-US" sz="1200" b="0" i="1" u="none" strike="noStrike" kern="1200" cap="none" dirty="0">
                <a:solidFill>
                  <a:prstClr val="black"/>
                </a:solidFill>
                <a:latin typeface="Arial"/>
                <a:ea typeface="Arial"/>
                <a:cs typeface="Arial"/>
                <a:sym typeface="Arial"/>
              </a:rPr>
              <a:t>Figure 1.10, page 28.</a:t>
            </a:r>
          </a:p>
          <a:p>
            <a:pPr lvl="0" defTabSz="914400"/>
            <a:endParaRPr lang="en-US" sz="1200" b="0" i="0" u="none" strike="noStrike" kern="1200" cap="none" dirty="0">
              <a:solidFill>
                <a:prstClr val="black"/>
              </a:solidFill>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sng" strike="noStrike" kern="1200" cap="none" dirty="0">
                <a:solidFill>
                  <a:prstClr val="black"/>
                </a:solidFill>
                <a:latin typeface="Arial"/>
                <a:ea typeface="Arial"/>
                <a:cs typeface="Arial"/>
                <a:sym typeface="Arial"/>
              </a:rPr>
              <a:t>Alt Text</a:t>
            </a:r>
          </a:p>
          <a:p>
            <a:pPr lvl="0" defTabSz="914400"/>
            <a:r>
              <a:rPr lang="en-US" sz="1200" b="0" i="0" u="none" strike="noStrike" kern="1200" cap="none" dirty="0">
                <a:solidFill>
                  <a:prstClr val="black"/>
                </a:solidFill>
                <a:latin typeface="Arial"/>
                <a:ea typeface="Arial"/>
                <a:cs typeface="Arial"/>
                <a:sym typeface="Arial"/>
              </a:rPr>
              <a:t>Long description:</a:t>
            </a:r>
            <a:r>
              <a:rPr lang="en-US" sz="1200" b="0" i="0" u="none" strike="noStrike" kern="1200" cap="none" baseline="0" dirty="0">
                <a:solidFill>
                  <a:prstClr val="black"/>
                </a:solidFill>
                <a:latin typeface="Arial"/>
                <a:ea typeface="Arial"/>
                <a:cs typeface="Arial"/>
                <a:sym typeface="Arial"/>
              </a:rPr>
              <a:t> </a:t>
            </a:r>
            <a:r>
              <a:rPr lang="en-US" sz="1200" b="0" i="0" u="none" strike="noStrike" kern="1200" cap="none" dirty="0">
                <a:solidFill>
                  <a:schemeClr val="dk1"/>
                </a:solidFill>
                <a:effectLst/>
                <a:latin typeface="Arial"/>
                <a:ea typeface="Calibri" panose="020F0502020204030204" pitchFamily="34" charset="0"/>
                <a:cs typeface="Arial"/>
                <a:sym typeface="Arial"/>
              </a:rPr>
              <a:t>A graph illustrates phases of the development of e commerce in terms of billions of dollars of revenue for retail, services, and content, from 19 95 to 20 18, as follows: The three phases are Invention, Consolidation and Reinvention. During the period of Invention, from 19 95 to 2000, the curve for content revenue remains at 0, and retail and service revenue rise slightly from 0 in 19 98 to 25 billion dollars in 2000. The economic crash occurred in the U S in 2000. During the period of Consolidation from 2001 to 2007, the curve for retail and services revenues increases from 25 billion dollars in 2001 to 140 billion in 2007. The smartphone was invented in 2007. During the period of Reinvention, during which social, mobile, and local e commerce emerged, from 2008 to 20 18, the curve for retail revenue rises to 530 billion dollars in 20 18. Services revenue rises to 400 billion dollars in 20 18. Content revenue grows to 50 billion dollars by 20 18. All values are estimated.</a:t>
            </a:r>
            <a:endParaRPr lang="en-US" sz="1200" b="0" i="0" u="none" strike="noStrike" kern="1200" cap="none" dirty="0">
              <a:solidFill>
                <a:prstClr val="black"/>
              </a:solidFill>
              <a:latin typeface="Arial"/>
              <a:ea typeface="Arial"/>
              <a:cs typeface="Arial"/>
              <a:sym typeface="Arial"/>
            </a:endParaRP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24</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8042745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defTabSz="914400"/>
            <a:r>
              <a:rPr lang="en-US" sz="1200" b="0" i="1" u="none" strike="noStrike" kern="1200" cap="none" dirty="0">
                <a:solidFill>
                  <a:prstClr val="black"/>
                </a:solidFill>
                <a:latin typeface="Arial"/>
                <a:ea typeface="Arial"/>
                <a:cs typeface="Arial"/>
                <a:sym typeface="Arial"/>
              </a:rPr>
              <a:t>Figure 1.11, page 38. </a:t>
            </a:r>
          </a:p>
          <a:p>
            <a:r>
              <a:rPr lang="en-US" sz="1200" b="0" i="0" u="none" strike="noStrike" kern="1200" cap="none" baseline="0" dirty="0">
                <a:solidFill>
                  <a:schemeClr val="dk1"/>
                </a:solidFill>
                <a:latin typeface="Arial"/>
                <a:ea typeface="Arial"/>
                <a:cs typeface="Arial"/>
                <a:sym typeface="Arial"/>
              </a:rPr>
              <a:t>The Internet and Web, and the emergence of a mobile platform held together by the Internet cloud, are the latest in a chain of evolving technologies and related business applications, each of which builds on its predecessors.</a:t>
            </a:r>
          </a:p>
          <a:p>
            <a:pPr lvl="0" defTabSz="914400"/>
            <a:endParaRPr lang="en-US" sz="1200" b="0" i="0" u="none" strike="noStrike" kern="1200" cap="none" dirty="0">
              <a:solidFill>
                <a:prstClr val="black"/>
              </a:solidFill>
              <a:latin typeface="Arial"/>
              <a:ea typeface="Arial"/>
              <a:cs typeface="Arial"/>
              <a:sym typeface="Arial"/>
            </a:endParaRPr>
          </a:p>
          <a:p>
            <a:pPr lvl="0" defTabSz="914400"/>
            <a:r>
              <a:rPr lang="en-US" sz="1200" b="0" i="0" u="sng" strike="noStrike" kern="1200" cap="none" dirty="0">
                <a:solidFill>
                  <a:schemeClr val="dk1"/>
                </a:solidFill>
                <a:effectLst/>
                <a:latin typeface="Arial"/>
                <a:ea typeface="Calibri" panose="020F0502020204030204" pitchFamily="34" charset="0"/>
                <a:cs typeface="Arial"/>
                <a:sym typeface="Arial"/>
              </a:rPr>
              <a:t>Alt Text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cap="none" baseline="0" dirty="0">
                <a:solidFill>
                  <a:schemeClr val="dk1"/>
                </a:solidFill>
                <a:latin typeface="Arial"/>
                <a:ea typeface="Arial"/>
                <a:cs typeface="Arial"/>
                <a:sym typeface="Arial"/>
              </a:rPr>
              <a:t>Long description: </a:t>
            </a:r>
            <a:r>
              <a:rPr lang="en-US" sz="1200" b="0" i="0" u="none" strike="noStrike" kern="1200" cap="none" dirty="0">
                <a:solidFill>
                  <a:schemeClr val="dk1"/>
                </a:solidFill>
                <a:effectLst/>
                <a:latin typeface="Arial"/>
                <a:ea typeface="Calibri" panose="020F0502020204030204" pitchFamily="34" charset="0"/>
                <a:cs typeface="Arial"/>
                <a:sym typeface="Arial"/>
              </a:rPr>
              <a:t>An illustration describes the evolution of corporate computing in the form of a timeline of advancements in computer technology and the corresponding business applications, as follows: Mainframe computer, 19 50 to 19 75. Applications, transaction automation, payroll, accounts payable. Minicomputers, 19 70 to 19 80. Applications, business function automation, marketing, human resources, and design. Personal computers, 19 80 to present. Applications: desktop automation, word processing, spread sheets, databases. Local area networks, client server computing, 19 80 to present. Applications, workgroup automation, document sharing, project management, messaging, email. Enterprise wide computing, 19 90 to present. Applications, enterprise wide automation, resource planning systems, integrated finance manufacturing systems, human resource planning. Internet and web mobile platform, cloud computing, 19 95 to present. Applications, industrial system automation, supply chain management, customer relationship management, channel management systems, web and cloud services</a:t>
            </a:r>
            <a:r>
              <a:rPr lang="en-US" sz="1200" b="0" i="0" u="none" strike="noStrike" kern="1200" cap="none" baseline="0" dirty="0">
                <a:solidFill>
                  <a:schemeClr val="dk1"/>
                </a:solidFill>
                <a:latin typeface="Arial"/>
                <a:ea typeface="Arial"/>
                <a:cs typeface="Arial"/>
                <a:sym typeface="Arial"/>
              </a:rPr>
              <a:t>.</a:t>
            </a:r>
            <a:endParaRPr lang="en-US" sz="1200" b="0" i="0" u="none" strike="noStrike" kern="1200" cap="none" dirty="0">
              <a:solidFill>
                <a:prstClr val="black"/>
              </a:solidFill>
              <a:latin typeface="Arial"/>
              <a:ea typeface="Arial"/>
              <a:cs typeface="Arial"/>
              <a:sym typeface="Arial"/>
            </a:endParaRP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28</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18529984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0"/>
        <p:cNvGrpSpPr/>
        <p:nvPr/>
      </p:nvGrpSpPr>
      <p:grpSpPr>
        <a:xfrm>
          <a:off x="0" y="0"/>
          <a:ext cx="0" cy="0"/>
          <a:chOff x="0" y="0"/>
          <a:chExt cx="0" cy="0"/>
        </a:xfrm>
      </p:grpSpPr>
      <p:sp>
        <p:nvSpPr>
          <p:cNvPr id="381" name="Shape 38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82" name="Shape 382"/>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
        <p:nvSpPr>
          <p:cNvPr id="383" name="Shape 383"/>
          <p:cNvSpPr txBox="1">
            <a:spLocks noGrp="1"/>
          </p:cNvSpPr>
          <p:nvPr>
            <p:ph type="sldNum" idx="12"/>
          </p:nvPr>
        </p:nvSpPr>
        <p:spPr>
          <a:xfrm>
            <a:off x="3884612" y="8685213"/>
            <a:ext cx="2971800" cy="457200"/>
          </a:xfrm>
          <a:prstGeom prst="rect">
            <a:avLst/>
          </a:prstGeom>
        </p:spPr>
        <p:txBody>
          <a:bodyPr lIns="91425" tIns="45700" rIns="91425" bIns="45700" anchor="b" anchorCtr="0">
            <a:noAutofit/>
          </a:bodyPr>
          <a:lstStyle/>
          <a:p>
            <a:pPr lvl="0">
              <a:spcBef>
                <a:spcPts val="0"/>
              </a:spcBef>
              <a:buClr>
                <a:srgbClr val="000000"/>
              </a:buClr>
              <a:buSzPct val="25000"/>
              <a:buFont typeface="Arial"/>
              <a:buNone/>
            </a:pPr>
            <a:fld id="{00000000-1234-1234-1234-123412341234}" type="slidenum">
              <a:rPr lang="en-US"/>
              <a:t>29</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hapter Opener-add copyright">
    <p:spTree>
      <p:nvGrpSpPr>
        <p:cNvPr id="1" name="Shape 37"/>
        <p:cNvGrpSpPr/>
        <p:nvPr/>
      </p:nvGrpSpPr>
      <p:grpSpPr>
        <a:xfrm>
          <a:off x="0" y="0"/>
          <a:ext cx="0" cy="0"/>
          <a:chOff x="0" y="0"/>
          <a:chExt cx="0" cy="0"/>
        </a:xfrm>
      </p:grpSpPr>
      <p:sp>
        <p:nvSpPr>
          <p:cNvPr id="38" name="Title Placeholder"/>
          <p:cNvSpPr txBox="1">
            <a:spLocks noGrp="1"/>
          </p:cNvSpPr>
          <p:nvPr>
            <p:ph type="title"/>
          </p:nvPr>
        </p:nvSpPr>
        <p:spPr>
          <a:xfrm>
            <a:off x="457200" y="215371"/>
            <a:ext cx="8229600" cy="622828"/>
          </a:xfrm>
          <a:prstGeom prst="rect">
            <a:avLst/>
          </a:prstGeom>
          <a:noFill/>
          <a:ln>
            <a:noFill/>
          </a:ln>
        </p:spPr>
        <p:txBody>
          <a:bodyPr lIns="91425" tIns="91425" rIns="91425" bIns="91425" anchor="ctr" anchorCtr="0"/>
          <a:lstStyle>
            <a:lvl1pPr marL="0" marR="0" lvl="0" indent="0" algn="l" rtl="0">
              <a:lnSpc>
                <a:spcPct val="100000"/>
              </a:lnSpc>
              <a:spcBef>
                <a:spcPts val="0"/>
              </a:spcBef>
              <a:buClr>
                <a:srgbClr val="007FA3"/>
              </a:buClr>
              <a:buFont typeface="Times New Roman"/>
              <a:buNone/>
              <a:defRPr sz="3600" b="1" i="0" u="none" strike="noStrike" cap="none">
                <a:solidFill>
                  <a:srgbClr val="007FA3"/>
                </a:solidFill>
                <a:latin typeface="+mj-lt"/>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dirty="0"/>
          </a:p>
        </p:txBody>
      </p:sp>
      <p:sp>
        <p:nvSpPr>
          <p:cNvPr id="39" name="Content Placeholder"/>
          <p:cNvSpPr txBox="1">
            <a:spLocks noGrp="1"/>
          </p:cNvSpPr>
          <p:nvPr>
            <p:ph type="body" idx="1"/>
          </p:nvPr>
        </p:nvSpPr>
        <p:spPr>
          <a:xfrm>
            <a:off x="457200" y="958098"/>
            <a:ext cx="8229600" cy="478970"/>
          </a:xfrm>
          <a:prstGeom prst="rect">
            <a:avLst/>
          </a:prstGeom>
          <a:noFill/>
          <a:ln>
            <a:noFill/>
          </a:ln>
        </p:spPr>
        <p:txBody>
          <a:bodyPr lIns="91425" tIns="91425" rIns="91425" bIns="91425" anchor="ctr" anchorCtr="0"/>
          <a:lstStyle>
            <a:lvl1pPr marL="0" marR="0" lvl="0" indent="0" algn="l" rtl="0">
              <a:spcBef>
                <a:spcPts val="0"/>
              </a:spcBef>
              <a:buClr>
                <a:srgbClr val="007FA3"/>
              </a:buClr>
              <a:buFont typeface="Arial"/>
              <a:buNone/>
              <a:defRPr sz="2000" b="0" i="0" u="none" strike="noStrike" cap="none">
                <a:solidFill>
                  <a:srgbClr val="007FA3"/>
                </a:solidFill>
                <a:latin typeface="+mn-lt"/>
                <a:ea typeface="Arial"/>
                <a:cs typeface="Arial"/>
                <a:sym typeface="Arial"/>
              </a:defRPr>
            </a:lvl1pPr>
            <a:lvl2pPr marL="0" marR="0" lvl="1"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2pPr>
            <a:lvl3pPr marL="0" marR="0" lvl="2" indent="0" algn="l" rtl="0">
              <a:spcBef>
                <a:spcPts val="0"/>
              </a:spcBef>
              <a:buClr>
                <a:srgbClr val="007FA3"/>
              </a:buClr>
              <a:buFont typeface="Noto Sans Symbols"/>
              <a:buNone/>
              <a:defRPr sz="2400" b="0" i="0" u="none" strike="noStrike" cap="none">
                <a:solidFill>
                  <a:schemeClr val="lt1"/>
                </a:solidFill>
                <a:latin typeface="Arial"/>
                <a:ea typeface="Arial"/>
                <a:cs typeface="Arial"/>
                <a:sym typeface="Arial"/>
              </a:defRPr>
            </a:lvl3pPr>
            <a:lvl4pPr marL="0" marR="0" lvl="3"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4pPr>
            <a:lvl5pPr marL="0" marR="0" lvl="4"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5pPr>
            <a:lvl6pPr marL="0" marR="0" lvl="5"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6pPr>
            <a:lvl7pPr marL="0" marR="0" lvl="6"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7pPr>
            <a:lvl8pPr marL="0" marR="0" lvl="7"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8pPr>
            <a:lvl9pPr marL="0" marR="0" lvl="8"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9pPr>
          </a:lstStyle>
          <a:p>
            <a:endParaRPr dirty="0"/>
          </a:p>
        </p:txBody>
      </p:sp>
      <p:sp>
        <p:nvSpPr>
          <p:cNvPr id="4" name="Content Placeholder 3">
            <a:extLst>
              <a:ext uri="{FF2B5EF4-FFF2-40B4-BE49-F238E27FC236}">
                <a16:creationId xmlns:a16="http://schemas.microsoft.com/office/drawing/2014/main" id="{6EE677B9-EC76-47FA-B8D6-49D033518C61}"/>
              </a:ext>
            </a:extLst>
          </p:cNvPr>
          <p:cNvSpPr>
            <a:spLocks noGrp="1"/>
          </p:cNvSpPr>
          <p:nvPr>
            <p:ph sz="quarter" idx="13" hasCustomPrompt="1"/>
          </p:nvPr>
        </p:nvSpPr>
        <p:spPr>
          <a:xfrm>
            <a:off x="457200" y="1600200"/>
            <a:ext cx="4397375" cy="4525963"/>
          </a:xfrm>
        </p:spPr>
        <p:txBody>
          <a:bodyPr/>
          <a:lstStyle>
            <a:lvl1pPr marL="101600" indent="0">
              <a:buNone/>
              <a:defRPr/>
            </a:lvl1pPr>
          </a:lstStyle>
          <a:p>
            <a:pPr lvl="0"/>
            <a:r>
              <a:rPr lang="en-US" dirty="0"/>
              <a:t>Image of front cover</a:t>
            </a:r>
          </a:p>
        </p:txBody>
      </p:sp>
      <p:sp>
        <p:nvSpPr>
          <p:cNvPr id="6" name="Content Placeholder 5">
            <a:extLst>
              <a:ext uri="{FF2B5EF4-FFF2-40B4-BE49-F238E27FC236}">
                <a16:creationId xmlns:a16="http://schemas.microsoft.com/office/drawing/2014/main" id="{F4ED3915-2147-4382-A599-2376CC8854D1}"/>
              </a:ext>
            </a:extLst>
          </p:cNvPr>
          <p:cNvSpPr>
            <a:spLocks noGrp="1"/>
          </p:cNvSpPr>
          <p:nvPr>
            <p:ph sz="quarter" idx="14" hasCustomPrompt="1"/>
          </p:nvPr>
        </p:nvSpPr>
        <p:spPr>
          <a:xfrm>
            <a:off x="5029200" y="1600200"/>
            <a:ext cx="3657600" cy="1492250"/>
          </a:xfrm>
        </p:spPr>
        <p:txBody>
          <a:bodyPr anchor="b"/>
          <a:lstStyle>
            <a:lvl1pPr marL="101600" indent="0" algn="ctr">
              <a:buNone/>
              <a:defRPr sz="3000" b="1">
                <a:latin typeface="+mn-lt"/>
              </a:defRPr>
            </a:lvl1pPr>
            <a:lvl2pPr marL="558800" indent="0">
              <a:buNone/>
              <a:defRPr/>
            </a:lvl2pPr>
          </a:lstStyle>
          <a:p>
            <a:pPr lvl="0"/>
            <a:r>
              <a:rPr lang="en-US" dirty="0"/>
              <a:t>Chapter #</a:t>
            </a:r>
          </a:p>
        </p:txBody>
      </p:sp>
      <p:sp>
        <p:nvSpPr>
          <p:cNvPr id="8" name="Content Placeholder 7">
            <a:extLst>
              <a:ext uri="{FF2B5EF4-FFF2-40B4-BE49-F238E27FC236}">
                <a16:creationId xmlns:a16="http://schemas.microsoft.com/office/drawing/2014/main" id="{3B38FD8D-0DB0-4A1A-A3F1-E26B606AC837}"/>
              </a:ext>
            </a:extLst>
          </p:cNvPr>
          <p:cNvSpPr>
            <a:spLocks noGrp="1"/>
          </p:cNvSpPr>
          <p:nvPr>
            <p:ph sz="quarter" idx="15" hasCustomPrompt="1"/>
          </p:nvPr>
        </p:nvSpPr>
        <p:spPr>
          <a:xfrm>
            <a:off x="5029200" y="3252788"/>
            <a:ext cx="3657600" cy="2873375"/>
          </a:xfrm>
        </p:spPr>
        <p:txBody>
          <a:bodyPr/>
          <a:lstStyle>
            <a:lvl1pPr marL="0" indent="0" algn="ctr">
              <a:buNone/>
              <a:defRPr sz="2200">
                <a:latin typeface="+mn-lt"/>
              </a:defRPr>
            </a:lvl1pPr>
          </a:lstStyle>
          <a:p>
            <a:pPr lvl="0"/>
            <a:r>
              <a:rPr lang="en-US" dirty="0"/>
              <a:t>Chapter name</a:t>
            </a:r>
          </a:p>
        </p:txBody>
      </p:sp>
      <p:sp>
        <p:nvSpPr>
          <p:cNvPr id="12" name="Shape 13">
            <a:extLst>
              <a:ext uri="{FF2B5EF4-FFF2-40B4-BE49-F238E27FC236}">
                <a16:creationId xmlns:a16="http://schemas.microsoft.com/office/drawing/2014/main" id="{C5328E6C-2B17-49B8-8712-6C0E107A1D99}"/>
              </a:ext>
            </a:extLst>
          </p:cNvPr>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tx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pPr>
              <a:defRPr/>
            </a:pPr>
            <a:endParaRPr lang="en-US">
              <a:solidFill>
                <a:schemeClr val="tx1"/>
              </a:solidFill>
            </a:endParaRPr>
          </a:p>
        </p:txBody>
      </p:sp>
      <p:sp>
        <p:nvSpPr>
          <p:cNvPr id="13" name="Shape 14">
            <a:extLst>
              <a:ext uri="{FF2B5EF4-FFF2-40B4-BE49-F238E27FC236}">
                <a16:creationId xmlns:a16="http://schemas.microsoft.com/office/drawing/2014/main" id="{CE0B5B1C-8858-43DC-BD75-C546F4738779}"/>
              </a:ext>
            </a:extLst>
          </p:cNvPr>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lvl1pPr>
              <a:defRPr>
                <a:solidFill>
                  <a:schemeClr val="tx1"/>
                </a:solidFill>
              </a:defRPr>
            </a:lvl1pPr>
          </a:lstStyle>
          <a:p>
            <a:pPr algn="r">
              <a:buSzPct val="25000"/>
              <a:defRPr/>
            </a:pPr>
            <a:fld id="{00000000-1234-1234-1234-123412341234}" type="slidenum">
              <a:rPr lang="en-US" sz="900" smtClean="0"/>
              <a:pPr algn="r">
                <a:buSzPct val="25000"/>
                <a:defRPr/>
              </a:pPr>
              <a:t>‹#›</a:t>
            </a:fld>
            <a:endParaRPr lang="en-US" sz="900"/>
          </a:p>
        </p:txBody>
      </p:sp>
      <p:sp>
        <p:nvSpPr>
          <p:cNvPr id="9" name="Picture Placeholder 8">
            <a:extLst>
              <a:ext uri="{FF2B5EF4-FFF2-40B4-BE49-F238E27FC236}">
                <a16:creationId xmlns:a16="http://schemas.microsoft.com/office/drawing/2014/main" id="{51B8939D-A957-42F9-A1B5-556D29D235AB}"/>
              </a:ext>
            </a:extLst>
          </p:cNvPr>
          <p:cNvSpPr>
            <a:spLocks noGrp="1"/>
          </p:cNvSpPr>
          <p:nvPr>
            <p:ph type="pic" sz="quarter" idx="16" hasCustomPrompt="1"/>
          </p:nvPr>
        </p:nvSpPr>
        <p:spPr>
          <a:xfrm>
            <a:off x="457200" y="6400801"/>
            <a:ext cx="1001713" cy="228600"/>
          </a:xfrm>
        </p:spPr>
        <p:txBody>
          <a:bodyPr anchor="ctr"/>
          <a:lstStyle>
            <a:lvl1pPr>
              <a:buNone/>
              <a:defRPr sz="1200">
                <a:latin typeface="Verdana" panose="020B0604030504040204" pitchFamily="34" charset="0"/>
                <a:ea typeface="Verdana" panose="020B0604030504040204" pitchFamily="34" charset="0"/>
              </a:defRPr>
            </a:lvl1pPr>
          </a:lstStyle>
          <a:p>
            <a:r>
              <a:rPr lang="en-US"/>
              <a:t>Logo</a:t>
            </a:r>
          </a:p>
        </p:txBody>
      </p:sp>
    </p:spTree>
    <p:extLst>
      <p:ext uri="{BB962C8B-B14F-4D97-AF65-F5344CB8AC3E}">
        <p14:creationId xmlns:p14="http://schemas.microsoft.com/office/powerpoint/2010/main" val="839355990"/>
      </p:ext>
    </p:extLst>
  </p:cSld>
  <p:clrMapOvr>
    <a:masterClrMapping/>
  </p:clrMapOvr>
  <p:extLst>
    <p:ext uri="{DCECCB84-F9BA-43D5-87BE-67443E8EF086}">
      <p15:sldGuideLst xmlns:p15="http://schemas.microsoft.com/office/powerpoint/2012/main">
        <p15:guide id="1" orient="horz" pos="4176" userDrawn="1">
          <p15:clr>
            <a:srgbClr val="FBAE40"/>
          </p15:clr>
        </p15:guide>
        <p15:guide id="2" pos="288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add copyright">
    <p:spTree>
      <p:nvGrpSpPr>
        <p:cNvPr id="1" name="Shape 17"/>
        <p:cNvGrpSpPr/>
        <p:nvPr/>
      </p:nvGrpSpPr>
      <p:grpSpPr>
        <a:xfrm>
          <a:off x="0" y="0"/>
          <a:ext cx="0" cy="0"/>
          <a:chOff x="0" y="0"/>
          <a:chExt cx="0" cy="0"/>
        </a:xfrm>
      </p:grpSpPr>
      <p:sp>
        <p:nvSpPr>
          <p:cNvPr id="18" name="Shape 18"/>
          <p:cNvSpPr/>
          <p:nvPr/>
        </p:nvSpPr>
        <p:spPr>
          <a:xfrm>
            <a:off x="0" y="0"/>
            <a:ext cx="9144000" cy="3886200"/>
          </a:xfrm>
          <a:prstGeom prst="rect">
            <a:avLst/>
          </a:prstGeom>
          <a:solidFill>
            <a:srgbClr val="007FA3"/>
          </a:solidFill>
          <a:ln w="25400" cap="flat" cmpd="sng">
            <a:solidFill>
              <a:srgbClr val="007FA3"/>
            </a:solidFill>
            <a:prstDash val="solid"/>
            <a:round/>
            <a:headEnd type="none" w="med" len="med"/>
            <a:tailEnd type="none" w="med" len="med"/>
          </a:ln>
        </p:spPr>
        <p:txBody>
          <a:bodyPr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FFFFFF"/>
              </a:solidFill>
              <a:effectLst/>
              <a:uLnTx/>
              <a:uFillTx/>
              <a:latin typeface="Arial"/>
              <a:ea typeface="Arial"/>
              <a:cs typeface="Arial"/>
              <a:sym typeface="Arial"/>
            </a:endParaRPr>
          </a:p>
        </p:txBody>
      </p:sp>
      <p:sp>
        <p:nvSpPr>
          <p:cNvPr id="19" name="Title Placeholder"/>
          <p:cNvSpPr txBox="1">
            <a:spLocks noGrp="1"/>
          </p:cNvSpPr>
          <p:nvPr>
            <p:ph type="ctrTitle"/>
          </p:nvPr>
        </p:nvSpPr>
        <p:spPr>
          <a:xfrm>
            <a:off x="685800" y="762000"/>
            <a:ext cx="7772400" cy="2838451"/>
          </a:xfrm>
          <a:prstGeom prst="rect">
            <a:avLst/>
          </a:prstGeom>
          <a:noFill/>
          <a:ln>
            <a:noFill/>
          </a:ln>
        </p:spPr>
        <p:txBody>
          <a:bodyPr lIns="91425" tIns="91425" rIns="91425" bIns="91425" anchor="b" anchorCtr="0"/>
          <a:lstStyle>
            <a:lvl1pPr marL="0" marR="0" lvl="0" indent="0" algn="l" rtl="0">
              <a:lnSpc>
                <a:spcPct val="100000"/>
              </a:lnSpc>
              <a:spcBef>
                <a:spcPts val="0"/>
              </a:spcBef>
              <a:buClr>
                <a:schemeClr val="lt1"/>
              </a:buClr>
              <a:buFont typeface="Times New Roman"/>
              <a:buNone/>
              <a:defRPr sz="3600" b="1" i="0" u="none" strike="noStrike" cap="none">
                <a:solidFill>
                  <a:schemeClr val="lt1"/>
                </a:solidFill>
                <a:latin typeface="+mj-lt"/>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dirty="0"/>
          </a:p>
        </p:txBody>
      </p:sp>
      <p:sp>
        <p:nvSpPr>
          <p:cNvPr id="20" name="Content Placeholder"/>
          <p:cNvSpPr txBox="1">
            <a:spLocks noGrp="1"/>
          </p:cNvSpPr>
          <p:nvPr>
            <p:ph type="subTitle" idx="1"/>
          </p:nvPr>
        </p:nvSpPr>
        <p:spPr>
          <a:xfrm>
            <a:off x="674687" y="3962400"/>
            <a:ext cx="7794625" cy="1752600"/>
          </a:xfrm>
          <a:prstGeom prst="rect">
            <a:avLst/>
          </a:prstGeom>
          <a:noFill/>
          <a:ln>
            <a:noFill/>
          </a:ln>
        </p:spPr>
        <p:txBody>
          <a:bodyPr lIns="91425" tIns="91425" rIns="91425" bIns="91425" anchor="t" anchorCtr="0"/>
          <a:lstStyle>
            <a:lvl1pPr marL="0" marR="0" lvl="0" indent="0" algn="l" rtl="0">
              <a:spcBef>
                <a:spcPts val="0"/>
              </a:spcBef>
              <a:buClr>
                <a:srgbClr val="007FA3"/>
              </a:buClr>
              <a:buFont typeface="Arial"/>
              <a:buNone/>
              <a:defRPr sz="2400" b="0" i="0" u="none" strike="noStrike" cap="none">
                <a:solidFill>
                  <a:schemeClr val="dk1"/>
                </a:solidFill>
                <a:latin typeface="+mn-lt"/>
                <a:ea typeface="Arial"/>
                <a:cs typeface="Arial"/>
                <a:sym typeface="Arial"/>
              </a:defRPr>
            </a:lvl1pPr>
            <a:lvl2pPr marL="457200" marR="0" lvl="1" indent="0" algn="ctr" rtl="0">
              <a:spcBef>
                <a:spcPts val="600"/>
              </a:spcBef>
              <a:buClr>
                <a:srgbClr val="007FA3"/>
              </a:buClr>
              <a:buFont typeface="Arial"/>
              <a:buNone/>
              <a:defRPr sz="1600" b="0" i="0" u="none" strike="noStrike" cap="none">
                <a:solidFill>
                  <a:srgbClr val="888888"/>
                </a:solidFill>
                <a:latin typeface="Arial"/>
                <a:ea typeface="Arial"/>
                <a:cs typeface="Arial"/>
                <a:sym typeface="Arial"/>
              </a:defRPr>
            </a:lvl2pPr>
            <a:lvl3pPr marL="914400" marR="0" lvl="2" indent="0" algn="ctr" rtl="0">
              <a:spcBef>
                <a:spcPts val="600"/>
              </a:spcBef>
              <a:buClr>
                <a:srgbClr val="007FA3"/>
              </a:buClr>
              <a:buFont typeface="Noto Sans Symbols"/>
              <a:buNone/>
              <a:defRPr sz="1600" b="0" i="0" u="none" strike="noStrike" cap="none">
                <a:solidFill>
                  <a:srgbClr val="888888"/>
                </a:solidFill>
                <a:latin typeface="Arial"/>
                <a:ea typeface="Arial"/>
                <a:cs typeface="Arial"/>
                <a:sym typeface="Arial"/>
              </a:defRPr>
            </a:lvl3pPr>
            <a:lvl4pPr marL="1371600" marR="0" lvl="3" indent="0" algn="ctr" rtl="0">
              <a:spcBef>
                <a:spcPts val="600"/>
              </a:spcBef>
              <a:buClr>
                <a:srgbClr val="007FA3"/>
              </a:buClr>
              <a:buFont typeface="Arial"/>
              <a:buNone/>
              <a:defRPr sz="1600" b="0" i="0" u="none" strike="noStrike" cap="none">
                <a:solidFill>
                  <a:srgbClr val="888888"/>
                </a:solidFill>
                <a:latin typeface="Arial"/>
                <a:ea typeface="Arial"/>
                <a:cs typeface="Arial"/>
                <a:sym typeface="Arial"/>
              </a:defRPr>
            </a:lvl4pPr>
            <a:lvl5pPr marL="1828800" marR="0" lvl="4" indent="0" algn="ctr" rtl="0">
              <a:spcBef>
                <a:spcPts val="600"/>
              </a:spcBef>
              <a:buClr>
                <a:srgbClr val="007FA3"/>
              </a:buClr>
              <a:buFont typeface="Arial"/>
              <a:buNone/>
              <a:defRPr sz="1600" b="0" i="0" u="none" strike="noStrike" cap="none">
                <a:solidFill>
                  <a:srgbClr val="888888"/>
                </a:solidFill>
                <a:latin typeface="Arial"/>
                <a:ea typeface="Arial"/>
                <a:cs typeface="Arial"/>
                <a:sym typeface="Arial"/>
              </a:defRPr>
            </a:lvl5pPr>
            <a:lvl6pPr marL="2286000" marR="0" lvl="5" indent="0" algn="ctr" rtl="0">
              <a:spcBef>
                <a:spcPts val="300"/>
              </a:spcBef>
              <a:buClr>
                <a:srgbClr val="007FA3"/>
              </a:buClr>
              <a:buFont typeface="Arial"/>
              <a:buNone/>
              <a:defRPr sz="1600" b="0" i="0" u="none" strike="noStrike" cap="none">
                <a:solidFill>
                  <a:srgbClr val="888888"/>
                </a:solidFill>
                <a:latin typeface="Arial"/>
                <a:ea typeface="Arial"/>
                <a:cs typeface="Arial"/>
                <a:sym typeface="Arial"/>
              </a:defRPr>
            </a:lvl6pPr>
            <a:lvl7pPr marL="2743200" marR="0" lvl="6" indent="0" algn="ctr" rtl="0">
              <a:spcBef>
                <a:spcPts val="300"/>
              </a:spcBef>
              <a:buClr>
                <a:srgbClr val="007FA3"/>
              </a:buClr>
              <a:buFont typeface="Arial"/>
              <a:buNone/>
              <a:defRPr sz="1600" b="0" i="0" u="none" strike="noStrike" cap="none">
                <a:solidFill>
                  <a:srgbClr val="888888"/>
                </a:solidFill>
                <a:latin typeface="Arial"/>
                <a:ea typeface="Arial"/>
                <a:cs typeface="Arial"/>
                <a:sym typeface="Arial"/>
              </a:defRPr>
            </a:lvl7pPr>
            <a:lvl8pPr marL="3200400" marR="0" lvl="7" indent="0" algn="ctr" rtl="0">
              <a:spcBef>
                <a:spcPts val="300"/>
              </a:spcBef>
              <a:buClr>
                <a:srgbClr val="007FA3"/>
              </a:buClr>
              <a:buFont typeface="Arial"/>
              <a:buNone/>
              <a:defRPr sz="1600" b="0" i="0" u="none" strike="noStrike" cap="none">
                <a:solidFill>
                  <a:srgbClr val="888888"/>
                </a:solidFill>
                <a:latin typeface="Arial"/>
                <a:ea typeface="Arial"/>
                <a:cs typeface="Arial"/>
                <a:sym typeface="Arial"/>
              </a:defRPr>
            </a:lvl8pPr>
            <a:lvl9pPr marL="3657600" marR="0" lvl="8" indent="0" algn="ctr" rtl="0">
              <a:spcBef>
                <a:spcPts val="300"/>
              </a:spcBef>
              <a:buClr>
                <a:srgbClr val="007FA3"/>
              </a:buClr>
              <a:buFont typeface="Arial"/>
              <a:buNone/>
              <a:defRPr sz="1600" b="0" i="0" u="none" strike="noStrike" cap="none">
                <a:solidFill>
                  <a:srgbClr val="888888"/>
                </a:solidFill>
                <a:latin typeface="Arial"/>
                <a:ea typeface="Arial"/>
                <a:cs typeface="Arial"/>
                <a:sym typeface="Arial"/>
              </a:defRPr>
            </a:lvl9pPr>
          </a:lstStyle>
          <a:p>
            <a:endParaRPr dirty="0"/>
          </a:p>
        </p:txBody>
      </p:sp>
      <p:sp>
        <p:nvSpPr>
          <p:cNvPr id="22" name="Shape 22"/>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sz="900" b="0" i="0" u="none" strike="noStrike" kern="0" cap="none" spc="0" normalizeH="0" baseline="0" noProof="0">
              <a:ln>
                <a:noFill/>
              </a:ln>
              <a:solidFill>
                <a:srgbClr val="FFFFFF"/>
              </a:solidFill>
              <a:effectLst/>
              <a:uLnTx/>
              <a:uFillTx/>
              <a:latin typeface="Arial"/>
              <a:cs typeface="Arial"/>
              <a:sym typeface="Arial"/>
            </a:endParaRPr>
          </a:p>
        </p:txBody>
      </p:sp>
      <p:sp>
        <p:nvSpPr>
          <p:cNvPr id="23" name="Shape 23"/>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defTabSz="914400" rtl="0" eaLnBrk="1" fontAlgn="auto" latinLnBrk="0" hangingPunct="1">
              <a:lnSpc>
                <a:spcPct val="100000"/>
              </a:lnSpc>
              <a:spcBef>
                <a:spcPts val="0"/>
              </a:spcBef>
              <a:spcAft>
                <a:spcPts val="0"/>
              </a:spcAft>
              <a:buClrTx/>
              <a:buSzPct val="25000"/>
              <a:buFontTx/>
              <a:buNone/>
              <a:tabLst/>
              <a:defRPr/>
            </a:pPr>
            <a:fld id="{00000000-1234-1234-1234-123412341234}" type="slidenum">
              <a:rPr kumimoji="0" lang="en-US" sz="900" b="0" i="0" u="none" strike="noStrike" kern="0" cap="none" spc="0" normalizeH="0" baseline="0" noProof="0">
                <a:ln>
                  <a:noFill/>
                </a:ln>
                <a:solidFill>
                  <a:srgbClr val="FFFFFF"/>
                </a:solidFill>
                <a:effectLst/>
                <a:uLnTx/>
                <a:uFillTx/>
                <a:latin typeface="Arial"/>
                <a:ea typeface="Arial"/>
                <a:cs typeface="Arial"/>
                <a:sym typeface="Arial"/>
              </a:rPr>
              <a:pPr marL="0" marR="0" lvl="0" indent="0" algn="r" defTabSz="914400" rtl="0" eaLnBrk="1" fontAlgn="auto" latinLnBrk="0" hangingPunct="1">
                <a:lnSpc>
                  <a:spcPct val="100000"/>
                </a:lnSpc>
                <a:spcBef>
                  <a:spcPts val="0"/>
                </a:spcBef>
                <a:spcAft>
                  <a:spcPts val="0"/>
                </a:spcAft>
                <a:buClrTx/>
                <a:buSzPct val="25000"/>
                <a:buFontTx/>
                <a:buNone/>
                <a:tabLst/>
                <a:defRPr/>
              </a:pPr>
              <a:t>‹#›</a:t>
            </a:fld>
            <a:endParaRPr kumimoji="0" lang="en-US" sz="900" b="0" i="0" u="none" strike="noStrike" kern="0" cap="none" spc="0" normalizeH="0" baseline="0" noProof="0">
              <a:ln>
                <a:noFill/>
              </a:ln>
              <a:solidFill>
                <a:srgbClr val="FFFFFF"/>
              </a:solidFill>
              <a:effectLst/>
              <a:uLnTx/>
              <a:uFillTx/>
              <a:latin typeface="Arial"/>
              <a:ea typeface="Arial"/>
              <a:cs typeface="Arial"/>
              <a:sym typeface="Arial"/>
            </a:endParaRPr>
          </a:p>
        </p:txBody>
      </p:sp>
    </p:spTree>
    <p:extLst>
      <p:ext uri="{BB962C8B-B14F-4D97-AF65-F5344CB8AC3E}">
        <p14:creationId xmlns:p14="http://schemas.microsoft.com/office/powerpoint/2010/main" val="42159409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userDrawn="1">
  <p:cSld name="Title and Content">
    <p:spTree>
      <p:nvGrpSpPr>
        <p:cNvPr id="1" name="Shape 24"/>
        <p:cNvGrpSpPr/>
        <p:nvPr/>
      </p:nvGrpSpPr>
      <p:grpSpPr>
        <a:xfrm>
          <a:off x="0" y="0"/>
          <a:ext cx="0" cy="0"/>
          <a:chOff x="0" y="0"/>
          <a:chExt cx="0" cy="0"/>
        </a:xfrm>
      </p:grpSpPr>
      <p:sp>
        <p:nvSpPr>
          <p:cNvPr id="25" name="Title Placeholder"/>
          <p:cNvSpPr txBox="1">
            <a:spLocks noGrp="1"/>
          </p:cNvSpPr>
          <p:nvPr>
            <p:ph type="title"/>
          </p:nvPr>
        </p:nvSpPr>
        <p:spPr>
          <a:xfrm>
            <a:off x="457200" y="215371"/>
            <a:ext cx="8229600" cy="1097279"/>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600" b="1" i="0" u="none" strike="noStrike" cap="none">
                <a:solidFill>
                  <a:srgbClr val="007FA3"/>
                </a:solidFill>
                <a:latin typeface="+mj-lt"/>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dirty="0"/>
          </a:p>
        </p:txBody>
      </p:sp>
      <p:sp>
        <p:nvSpPr>
          <p:cNvPr id="4" name="Content Placeholder 3">
            <a:extLst>
              <a:ext uri="{FF2B5EF4-FFF2-40B4-BE49-F238E27FC236}">
                <a16:creationId xmlns:a16="http://schemas.microsoft.com/office/drawing/2014/main" id="{00F45AE3-EB76-41DE-97B2-CFE79B73D3C6}"/>
              </a:ext>
            </a:extLst>
          </p:cNvPr>
          <p:cNvSpPr>
            <a:spLocks noGrp="1"/>
          </p:cNvSpPr>
          <p:nvPr>
            <p:ph sz="quarter" idx="13" hasCustomPrompt="1"/>
          </p:nvPr>
        </p:nvSpPr>
        <p:spPr>
          <a:xfrm>
            <a:off x="457200" y="1554920"/>
            <a:ext cx="8232775" cy="4663335"/>
          </a:xfrm>
        </p:spPr>
        <p:txBody>
          <a:bodyPr/>
          <a:lstStyle>
            <a:lvl1pPr indent="-255600">
              <a:defRPr sz="2400">
                <a:latin typeface="+mn-lt"/>
              </a:defRPr>
            </a:lvl1pPr>
            <a:lvl2pPr indent="-284400">
              <a:defRPr sz="2400">
                <a:latin typeface="+mn-lt"/>
              </a:defRPr>
            </a:lvl2pPr>
            <a:lvl3pPr indent="-230400">
              <a:buFont typeface="Wingdings" panose="05000000000000000000" pitchFamily="2" charset="2"/>
              <a:buChar char="§"/>
              <a:defRPr sz="2400">
                <a:latin typeface="+mn-lt"/>
              </a:defRPr>
            </a:lvl3pPr>
            <a:lvl4pPr indent="-230400">
              <a:defRPr sz="2400">
                <a:latin typeface="+mn-lt"/>
              </a:defRPr>
            </a:lvl4pPr>
            <a:lvl5pPr indent="-230400">
              <a:defRPr sz="2400">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8" name="Shape 28"/>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29" name="Shape 29"/>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lt1"/>
                </a:solidFill>
                <a:latin typeface="Arial"/>
                <a:ea typeface="Arial"/>
                <a:cs typeface="Arial"/>
                <a:sym typeface="Arial"/>
              </a:rPr>
              <a:t>‹#›</a:t>
            </a:fld>
            <a:endParaRPr lang="en-US" sz="900" b="0" i="0" u="none" strike="noStrike" cap="none">
              <a:solidFill>
                <a:schemeClr val="lt1"/>
              </a:solidFill>
              <a:latin typeface="Arial"/>
              <a:ea typeface="Arial"/>
              <a:cs typeface="Arial"/>
              <a:sym typeface="Arial"/>
            </a:endParaRPr>
          </a:p>
        </p:txBody>
      </p:sp>
      <p:sp>
        <p:nvSpPr>
          <p:cNvPr id="2" name="Rectangle 1">
            <a:extLst>
              <a:ext uri="{FF2B5EF4-FFF2-40B4-BE49-F238E27FC236}">
                <a16:creationId xmlns:a16="http://schemas.microsoft.com/office/drawing/2014/main" id="{98C86029-D933-45C4-819C-49AA26D2C8B6}"/>
              </a:ext>
            </a:extLst>
          </p:cNvPr>
          <p:cNvSpPr/>
          <p:nvPr userDrawn="1"/>
        </p:nvSpPr>
        <p:spPr>
          <a:xfrm>
            <a:off x="2129246" y="6437152"/>
            <a:ext cx="7328261" cy="307777"/>
          </a:xfrm>
          <a:prstGeom prst="rect">
            <a:avLst/>
          </a:prstGeom>
        </p:spPr>
        <p:txBody>
          <a:bodyPr wrap="square">
            <a:spAutoFit/>
          </a:bodyPr>
          <a:lstStyle/>
          <a:p>
            <a:pPr marL="0" indent="0"/>
            <a:r>
              <a:rPr lang="en-US" altLang="en-US" sz="1400" b="0" dirty="0">
                <a:latin typeface="Verdana"/>
                <a:ea typeface="Verdana" panose="020B0604030504040204" pitchFamily="34" charset="0"/>
                <a:cs typeface="Verdana" panose="020B0604030504040204" pitchFamily="34" charset="0"/>
              </a:rPr>
              <a:t>Copyright © </a:t>
            </a:r>
            <a:r>
              <a:rPr lang="en-IN" dirty="0"/>
              <a:t>2022, 2019, 2018 </a:t>
            </a:r>
            <a:r>
              <a:rPr lang="en-US" altLang="en-US" sz="1400" b="0" dirty="0">
                <a:latin typeface="Verdana"/>
                <a:ea typeface="Verdana" panose="020B0604030504040204" pitchFamily="34" charset="0"/>
                <a:cs typeface="Verdana" panose="020B0604030504040204" pitchFamily="34" charset="0"/>
              </a:rPr>
              <a:t>Pearson Education, Ltd. All Rights Reserved</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userDrawn="1">
  <p:cSld name="Title and Two Content">
    <p:spTree>
      <p:nvGrpSpPr>
        <p:cNvPr id="1" name="Shape 30"/>
        <p:cNvGrpSpPr/>
        <p:nvPr/>
      </p:nvGrpSpPr>
      <p:grpSpPr>
        <a:xfrm>
          <a:off x="0" y="0"/>
          <a:ext cx="0" cy="0"/>
          <a:chOff x="0" y="0"/>
          <a:chExt cx="0" cy="0"/>
        </a:xfrm>
      </p:grpSpPr>
      <p:sp>
        <p:nvSpPr>
          <p:cNvPr id="31" name="Title Placeholder"/>
          <p:cNvSpPr txBox="1">
            <a:spLocks noGrp="1"/>
          </p:cNvSpPr>
          <p:nvPr>
            <p:ph type="title"/>
          </p:nvPr>
        </p:nvSpPr>
        <p:spPr>
          <a:xfrm>
            <a:off x="457200" y="215371"/>
            <a:ext cx="8229600" cy="1097279"/>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600" b="1" i="0" u="none" strike="noStrike" cap="none">
                <a:solidFill>
                  <a:srgbClr val="007FA3"/>
                </a:solidFill>
                <a:latin typeface="+mj-lt"/>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dirty="0"/>
          </a:p>
        </p:txBody>
      </p:sp>
      <p:sp>
        <p:nvSpPr>
          <p:cNvPr id="4" name="Content Placeholder 3">
            <a:extLst>
              <a:ext uri="{FF2B5EF4-FFF2-40B4-BE49-F238E27FC236}">
                <a16:creationId xmlns:a16="http://schemas.microsoft.com/office/drawing/2014/main" id="{211BB07C-705F-4113-A2C5-779D6EA64D97}"/>
              </a:ext>
            </a:extLst>
          </p:cNvPr>
          <p:cNvSpPr>
            <a:spLocks noGrp="1"/>
          </p:cNvSpPr>
          <p:nvPr>
            <p:ph sz="quarter" idx="13"/>
          </p:nvPr>
        </p:nvSpPr>
        <p:spPr>
          <a:xfrm>
            <a:off x="457200" y="1556327"/>
            <a:ext cx="8229600" cy="2267528"/>
          </a:xfrm>
        </p:spPr>
        <p:txBody>
          <a:bodyPr/>
          <a:lstStyle>
            <a:lvl1pPr marR="0" indent="-2556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1pPr>
            <a:lvl2pPr marR="0" indent="-284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2pPr>
            <a:lvl3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3pPr>
            <a:lvl4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4pPr>
            <a:lvl5pPr marR="0" indent="-230400" algn="l" rtl="0">
              <a:lnSpc>
                <a:spcPct val="100000"/>
              </a:lnSpc>
              <a:spcAft>
                <a:spcPts val="0"/>
              </a:spcAft>
              <a:buClr>
                <a:srgbClr val="007FA3"/>
              </a:buClr>
              <a:buSzPct val="100000"/>
              <a:defRPr lang="en-US" sz="2400" b="0" i="0" u="none" strike="noStrike" cap="none" dirty="0">
                <a:solidFill>
                  <a:schemeClr val="dk1"/>
                </a:solidFill>
                <a:latin typeface="+mn-lt"/>
                <a:ea typeface="Arial"/>
                <a:cs typeface="Arial"/>
                <a:sym typeface="Aria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6">
            <a:extLst>
              <a:ext uri="{FF2B5EF4-FFF2-40B4-BE49-F238E27FC236}">
                <a16:creationId xmlns:a16="http://schemas.microsoft.com/office/drawing/2014/main" id="{820D01C0-4FD2-4065-9EC3-96A308398288}"/>
              </a:ext>
            </a:extLst>
          </p:cNvPr>
          <p:cNvSpPr>
            <a:spLocks noGrp="1"/>
          </p:cNvSpPr>
          <p:nvPr>
            <p:ph sz="quarter" idx="14"/>
          </p:nvPr>
        </p:nvSpPr>
        <p:spPr>
          <a:xfrm>
            <a:off x="457200" y="3971925"/>
            <a:ext cx="8229600" cy="2105025"/>
          </a:xfrm>
        </p:spPr>
        <p:txBody>
          <a:bodyPr/>
          <a:lstStyle>
            <a:lvl1pPr marR="0" indent="-2556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1pPr>
            <a:lvl2pPr marR="0" indent="-284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2pPr>
            <a:lvl3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3pPr>
            <a:lvl4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4pPr>
            <a:lvl5pPr marR="0" indent="-230400" algn="l" rtl="0">
              <a:lnSpc>
                <a:spcPct val="100000"/>
              </a:lnSpc>
              <a:spcAft>
                <a:spcPts val="0"/>
              </a:spcAft>
              <a:buClr>
                <a:srgbClr val="007FA3"/>
              </a:buClr>
              <a:buSzPct val="100000"/>
              <a:defRPr lang="en-US" sz="2400" b="0" i="0" u="none" strike="noStrike" cap="none" dirty="0">
                <a:solidFill>
                  <a:schemeClr val="dk1"/>
                </a:solidFill>
                <a:latin typeface="+mn-lt"/>
                <a:ea typeface="Arial"/>
                <a:cs typeface="Arial"/>
                <a:sym typeface="Aria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5" name="Shape 35"/>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36" name="Shape 36"/>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lt1"/>
                </a:solidFill>
                <a:latin typeface="Arial"/>
                <a:ea typeface="Arial"/>
                <a:cs typeface="Arial"/>
                <a:sym typeface="Arial"/>
              </a:rPr>
              <a:t>‹#›</a:t>
            </a:fld>
            <a:endParaRPr lang="en-US" sz="900" b="0" i="0" u="none" strike="noStrike" cap="none">
              <a:solidFill>
                <a:schemeClr val="lt1"/>
              </a:solidFill>
              <a:latin typeface="Arial"/>
              <a:ea typeface="Arial"/>
              <a:cs typeface="Arial"/>
              <a:sym typeface="Arial"/>
            </a:endParaRPr>
          </a:p>
        </p:txBody>
      </p:sp>
      <p:sp>
        <p:nvSpPr>
          <p:cNvPr id="2" name="Rectangle 1">
            <a:extLst>
              <a:ext uri="{FF2B5EF4-FFF2-40B4-BE49-F238E27FC236}">
                <a16:creationId xmlns:a16="http://schemas.microsoft.com/office/drawing/2014/main" id="{7DB07C62-A739-485C-94FA-2C67169AED6B}"/>
              </a:ext>
            </a:extLst>
          </p:cNvPr>
          <p:cNvSpPr/>
          <p:nvPr userDrawn="1"/>
        </p:nvSpPr>
        <p:spPr>
          <a:xfrm>
            <a:off x="2168433" y="6225020"/>
            <a:ext cx="7850777" cy="307777"/>
          </a:xfrm>
          <a:prstGeom prst="rect">
            <a:avLst/>
          </a:prstGeom>
        </p:spPr>
        <p:txBody>
          <a:bodyPr wrap="square">
            <a:spAutoFit/>
          </a:bodyPr>
          <a:lstStyle/>
          <a:p>
            <a:pPr marL="0" indent="0"/>
            <a:r>
              <a:rPr lang="en-US" altLang="en-US" sz="1400" b="0" dirty="0">
                <a:latin typeface="Verdana"/>
                <a:ea typeface="Verdana" panose="020B0604030504040204" pitchFamily="34" charset="0"/>
                <a:cs typeface="Verdana" panose="020B0604030504040204" pitchFamily="34" charset="0"/>
              </a:rPr>
              <a:t>Copyright © </a:t>
            </a:r>
            <a:r>
              <a:rPr lang="en-IN" dirty="0"/>
              <a:t>2022, 2019, 2018 </a:t>
            </a:r>
            <a:r>
              <a:rPr lang="en-US" altLang="en-US" sz="1400" b="0" dirty="0">
                <a:latin typeface="Verdana"/>
                <a:ea typeface="Verdana" panose="020B0604030504040204" pitchFamily="34" charset="0"/>
                <a:cs typeface="Verdana" panose="020B0604030504040204" pitchFamily="34" charset="0"/>
              </a:rPr>
              <a:t>Pearson Education, Ltd. All Rights Reserved</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le and Three Content">
    <p:spTree>
      <p:nvGrpSpPr>
        <p:cNvPr id="1" name="Shape 30"/>
        <p:cNvGrpSpPr/>
        <p:nvPr/>
      </p:nvGrpSpPr>
      <p:grpSpPr>
        <a:xfrm>
          <a:off x="0" y="0"/>
          <a:ext cx="0" cy="0"/>
          <a:chOff x="0" y="0"/>
          <a:chExt cx="0" cy="0"/>
        </a:xfrm>
      </p:grpSpPr>
      <p:sp>
        <p:nvSpPr>
          <p:cNvPr id="31" name="Title Placeholder"/>
          <p:cNvSpPr txBox="1">
            <a:spLocks noGrp="1"/>
          </p:cNvSpPr>
          <p:nvPr>
            <p:ph type="title"/>
          </p:nvPr>
        </p:nvSpPr>
        <p:spPr>
          <a:xfrm>
            <a:off x="457200" y="215371"/>
            <a:ext cx="8229600" cy="1097279"/>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600" b="1" i="0" u="none" strike="noStrike" cap="none">
                <a:solidFill>
                  <a:srgbClr val="007FA3"/>
                </a:solidFill>
                <a:latin typeface="+mj-lt"/>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dirty="0"/>
          </a:p>
        </p:txBody>
      </p:sp>
      <p:sp>
        <p:nvSpPr>
          <p:cNvPr id="3" name="Content Placeholder 2">
            <a:extLst>
              <a:ext uri="{FF2B5EF4-FFF2-40B4-BE49-F238E27FC236}">
                <a16:creationId xmlns:a16="http://schemas.microsoft.com/office/drawing/2014/main" id="{6F503D41-401A-43DB-9BC0-38F51965B892}"/>
              </a:ext>
            </a:extLst>
          </p:cNvPr>
          <p:cNvSpPr>
            <a:spLocks noGrp="1"/>
          </p:cNvSpPr>
          <p:nvPr>
            <p:ph sz="quarter" idx="15"/>
          </p:nvPr>
        </p:nvSpPr>
        <p:spPr>
          <a:xfrm>
            <a:off x="457200" y="1556327"/>
            <a:ext cx="3635375" cy="4520623"/>
          </a:xfrm>
        </p:spPr>
        <p:txBody>
          <a:bodyPr/>
          <a:lstStyle>
            <a:lvl1pPr marR="0" indent="-2556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1pPr>
            <a:lvl2pPr marR="0" indent="-284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2pPr>
            <a:lvl3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3pPr>
            <a:lvl4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4pPr>
            <a:lvl5pPr marR="0" indent="-230400" algn="l" rtl="0">
              <a:lnSpc>
                <a:spcPct val="100000"/>
              </a:lnSpc>
              <a:spcAft>
                <a:spcPts val="0"/>
              </a:spcAft>
              <a:buClr>
                <a:srgbClr val="007FA3"/>
              </a:buClr>
              <a:buSzPct val="100000"/>
              <a:defRPr lang="en-US" sz="2400" b="0" i="0" u="none" strike="noStrike" cap="none" dirty="0">
                <a:solidFill>
                  <a:schemeClr val="dk1"/>
                </a:solidFill>
                <a:latin typeface="+mn-lt"/>
                <a:ea typeface="Arial"/>
                <a:cs typeface="Arial"/>
                <a:sym typeface="Aria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211BB07C-705F-4113-A2C5-779D6EA64D97}"/>
              </a:ext>
            </a:extLst>
          </p:cNvPr>
          <p:cNvSpPr>
            <a:spLocks noGrp="1"/>
          </p:cNvSpPr>
          <p:nvPr>
            <p:ph sz="quarter" idx="13"/>
          </p:nvPr>
        </p:nvSpPr>
        <p:spPr>
          <a:xfrm>
            <a:off x="4234542" y="1556327"/>
            <a:ext cx="4452257" cy="2267528"/>
          </a:xfrm>
        </p:spPr>
        <p:txBody>
          <a:bodyPr/>
          <a:lstStyle>
            <a:lvl1pPr marR="0" indent="-2556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1pPr>
            <a:lvl2pPr marR="0" indent="-284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2pPr>
            <a:lvl3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3pPr>
            <a:lvl4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4pPr>
            <a:lvl5pPr marR="0" indent="-230400" algn="l" rtl="0">
              <a:lnSpc>
                <a:spcPct val="100000"/>
              </a:lnSpc>
              <a:spcAft>
                <a:spcPts val="0"/>
              </a:spcAft>
              <a:buClr>
                <a:srgbClr val="007FA3"/>
              </a:buClr>
              <a:buSzPct val="100000"/>
              <a:defRPr lang="en-US" sz="2400" b="0" i="0" u="none" strike="noStrike" cap="none" dirty="0">
                <a:solidFill>
                  <a:schemeClr val="dk1"/>
                </a:solidFill>
                <a:latin typeface="+mn-lt"/>
                <a:ea typeface="Arial"/>
                <a:cs typeface="Arial"/>
                <a:sym typeface="Aria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6">
            <a:extLst>
              <a:ext uri="{FF2B5EF4-FFF2-40B4-BE49-F238E27FC236}">
                <a16:creationId xmlns:a16="http://schemas.microsoft.com/office/drawing/2014/main" id="{820D01C0-4FD2-4065-9EC3-96A308398288}"/>
              </a:ext>
            </a:extLst>
          </p:cNvPr>
          <p:cNvSpPr>
            <a:spLocks noGrp="1"/>
          </p:cNvSpPr>
          <p:nvPr>
            <p:ph sz="quarter" idx="14"/>
          </p:nvPr>
        </p:nvSpPr>
        <p:spPr>
          <a:xfrm>
            <a:off x="4234542" y="3971925"/>
            <a:ext cx="4452258" cy="2105025"/>
          </a:xfrm>
        </p:spPr>
        <p:txBody>
          <a:bodyPr/>
          <a:lstStyle>
            <a:lvl1pPr marR="0" indent="-2556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1pPr>
            <a:lvl2pPr marR="0" indent="-284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2pPr>
            <a:lvl3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3pPr>
            <a:lvl4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4pPr>
            <a:lvl5pPr marR="0" indent="-230400" algn="l" rtl="0">
              <a:lnSpc>
                <a:spcPct val="100000"/>
              </a:lnSpc>
              <a:spcAft>
                <a:spcPts val="0"/>
              </a:spcAft>
              <a:buClr>
                <a:srgbClr val="007FA3"/>
              </a:buClr>
              <a:buSzPct val="100000"/>
              <a:defRPr lang="en-US" sz="2400" b="0" i="0" u="none" strike="noStrike" cap="none" dirty="0">
                <a:solidFill>
                  <a:schemeClr val="dk1"/>
                </a:solidFill>
                <a:latin typeface="+mn-lt"/>
                <a:ea typeface="Arial"/>
                <a:cs typeface="Arial"/>
                <a:sym typeface="Aria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5" name="Shape 35"/>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36" name="Shape 36"/>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lt1"/>
                </a:solidFill>
                <a:latin typeface="Arial"/>
                <a:ea typeface="Arial"/>
                <a:cs typeface="Arial"/>
                <a:sym typeface="Arial"/>
              </a:rPr>
              <a:t>‹#›</a:t>
            </a:fld>
            <a:endParaRPr lang="en-US" sz="900" b="0" i="0" u="none" strike="noStrike" cap="none">
              <a:solidFill>
                <a:schemeClr val="lt1"/>
              </a:solidFill>
              <a:latin typeface="Arial"/>
              <a:ea typeface="Arial"/>
              <a:cs typeface="Arial"/>
              <a:sym typeface="Arial"/>
            </a:endParaRPr>
          </a:p>
        </p:txBody>
      </p:sp>
    </p:spTree>
    <p:extLst>
      <p:ext uri="{BB962C8B-B14F-4D97-AF65-F5344CB8AC3E}">
        <p14:creationId xmlns:p14="http://schemas.microsoft.com/office/powerpoint/2010/main" val="27690625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le and Two Columns">
    <p:spTree>
      <p:nvGrpSpPr>
        <p:cNvPr id="1" name="Shape 30"/>
        <p:cNvGrpSpPr/>
        <p:nvPr/>
      </p:nvGrpSpPr>
      <p:grpSpPr>
        <a:xfrm>
          <a:off x="0" y="0"/>
          <a:ext cx="0" cy="0"/>
          <a:chOff x="0" y="0"/>
          <a:chExt cx="0" cy="0"/>
        </a:xfrm>
      </p:grpSpPr>
      <p:sp>
        <p:nvSpPr>
          <p:cNvPr id="31" name="Title Placeholder"/>
          <p:cNvSpPr txBox="1">
            <a:spLocks noGrp="1"/>
          </p:cNvSpPr>
          <p:nvPr>
            <p:ph type="title"/>
          </p:nvPr>
        </p:nvSpPr>
        <p:spPr>
          <a:xfrm>
            <a:off x="457200" y="215371"/>
            <a:ext cx="8229600" cy="1097279"/>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600" b="1" i="0" u="none" strike="noStrike" cap="none">
                <a:solidFill>
                  <a:srgbClr val="007FA3"/>
                </a:solidFill>
                <a:latin typeface="+mj-lt"/>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dirty="0"/>
          </a:p>
        </p:txBody>
      </p:sp>
      <p:sp>
        <p:nvSpPr>
          <p:cNvPr id="8" name="Content Placeholder 7">
            <a:extLst>
              <a:ext uri="{FF2B5EF4-FFF2-40B4-BE49-F238E27FC236}">
                <a16:creationId xmlns:a16="http://schemas.microsoft.com/office/drawing/2014/main" id="{82CB7AFE-9851-46A0-B2FB-0A5EE6AEFCA6}"/>
              </a:ext>
            </a:extLst>
          </p:cNvPr>
          <p:cNvSpPr>
            <a:spLocks noGrp="1"/>
          </p:cNvSpPr>
          <p:nvPr>
            <p:ph sz="quarter" idx="13"/>
          </p:nvPr>
        </p:nvSpPr>
        <p:spPr>
          <a:xfrm>
            <a:off x="457200" y="1552575"/>
            <a:ext cx="3991970" cy="4438650"/>
          </a:xfrm>
        </p:spPr>
        <p:txBody>
          <a:bodyPr/>
          <a:lstStyle>
            <a:lvl1pPr marR="0" indent="-2556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1pPr>
            <a:lvl2pPr marR="0" indent="-284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2pPr>
            <a:lvl3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3pPr>
            <a:lvl4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4pPr>
            <a:lvl5pPr marR="0" indent="-230400" algn="l" rtl="0">
              <a:lnSpc>
                <a:spcPct val="100000"/>
              </a:lnSpc>
              <a:spcAft>
                <a:spcPts val="0"/>
              </a:spcAft>
              <a:buClr>
                <a:srgbClr val="007FA3"/>
              </a:buClr>
              <a:buSzPct val="100000"/>
              <a:defRPr lang="en-US" sz="2400" b="0" i="0" u="none" strike="noStrike" cap="none" dirty="0">
                <a:solidFill>
                  <a:schemeClr val="dk1"/>
                </a:solidFill>
                <a:latin typeface="+mn-lt"/>
                <a:ea typeface="Arial"/>
                <a:cs typeface="Arial"/>
                <a:sym typeface="Aria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Content Placeholder 7">
            <a:extLst>
              <a:ext uri="{FF2B5EF4-FFF2-40B4-BE49-F238E27FC236}">
                <a16:creationId xmlns:a16="http://schemas.microsoft.com/office/drawing/2014/main" id="{75D3A394-A5AF-478E-AC3D-2714CFF806D2}"/>
              </a:ext>
            </a:extLst>
          </p:cNvPr>
          <p:cNvSpPr>
            <a:spLocks noGrp="1"/>
          </p:cNvSpPr>
          <p:nvPr>
            <p:ph sz="quarter" idx="14"/>
          </p:nvPr>
        </p:nvSpPr>
        <p:spPr>
          <a:xfrm>
            <a:off x="4694830" y="1552575"/>
            <a:ext cx="3991970" cy="4438650"/>
          </a:xfrm>
        </p:spPr>
        <p:txBody>
          <a:bodyPr/>
          <a:lstStyle>
            <a:lvl1pPr marR="0" indent="-2556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1pPr>
            <a:lvl2pPr marR="0" indent="-284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2pPr>
            <a:lvl3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3pPr>
            <a:lvl4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4pPr>
            <a:lvl5pPr marR="0" indent="-230400" algn="l" rtl="0">
              <a:lnSpc>
                <a:spcPct val="100000"/>
              </a:lnSpc>
              <a:spcAft>
                <a:spcPts val="0"/>
              </a:spcAft>
              <a:buClr>
                <a:srgbClr val="007FA3"/>
              </a:buClr>
              <a:buSzPct val="100000"/>
              <a:defRPr lang="en-US" sz="2400" b="0" i="0" u="none" strike="noStrike" cap="none" dirty="0">
                <a:solidFill>
                  <a:schemeClr val="dk1"/>
                </a:solidFill>
                <a:latin typeface="+mn-lt"/>
                <a:ea typeface="Arial"/>
                <a:cs typeface="Arial"/>
                <a:sym typeface="Aria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5" name="Shape 35"/>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36" name="Shape 36"/>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lt1"/>
                </a:solidFill>
                <a:latin typeface="Arial"/>
                <a:ea typeface="Arial"/>
                <a:cs typeface="Arial"/>
                <a:sym typeface="Arial"/>
              </a:rPr>
              <a:t>‹#›</a:t>
            </a:fld>
            <a:endParaRPr lang="en-US" sz="900" b="0" i="0" u="none" strike="noStrike" cap="none">
              <a:solidFill>
                <a:schemeClr val="lt1"/>
              </a:solidFill>
              <a:latin typeface="Arial"/>
              <a:ea typeface="Arial"/>
              <a:cs typeface="Arial"/>
              <a:sym typeface="Arial"/>
            </a:endParaRPr>
          </a:p>
        </p:txBody>
      </p:sp>
    </p:spTree>
    <p:extLst>
      <p:ext uri="{BB962C8B-B14F-4D97-AF65-F5344CB8AC3E}">
        <p14:creationId xmlns:p14="http://schemas.microsoft.com/office/powerpoint/2010/main" val="41261101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Title and Three Columns">
    <p:spTree>
      <p:nvGrpSpPr>
        <p:cNvPr id="1" name="Shape 30"/>
        <p:cNvGrpSpPr/>
        <p:nvPr/>
      </p:nvGrpSpPr>
      <p:grpSpPr>
        <a:xfrm>
          <a:off x="0" y="0"/>
          <a:ext cx="0" cy="0"/>
          <a:chOff x="0" y="0"/>
          <a:chExt cx="0" cy="0"/>
        </a:xfrm>
      </p:grpSpPr>
      <p:sp>
        <p:nvSpPr>
          <p:cNvPr id="31" name="Title Placeholder"/>
          <p:cNvSpPr txBox="1">
            <a:spLocks noGrp="1"/>
          </p:cNvSpPr>
          <p:nvPr>
            <p:ph type="title"/>
          </p:nvPr>
        </p:nvSpPr>
        <p:spPr>
          <a:xfrm>
            <a:off x="457200" y="215371"/>
            <a:ext cx="8229600" cy="1097279"/>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600" b="1" i="0" u="none" strike="noStrike" cap="none">
                <a:solidFill>
                  <a:srgbClr val="007FA3"/>
                </a:solidFill>
                <a:latin typeface="+mj-lt"/>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dirty="0"/>
          </a:p>
        </p:txBody>
      </p:sp>
      <p:sp>
        <p:nvSpPr>
          <p:cNvPr id="16" name="Content Placeholder 7">
            <a:extLst>
              <a:ext uri="{FF2B5EF4-FFF2-40B4-BE49-F238E27FC236}">
                <a16:creationId xmlns:a16="http://schemas.microsoft.com/office/drawing/2014/main" id="{75D3A394-A5AF-478E-AC3D-2714CFF806D2}"/>
              </a:ext>
            </a:extLst>
          </p:cNvPr>
          <p:cNvSpPr>
            <a:spLocks noGrp="1"/>
          </p:cNvSpPr>
          <p:nvPr>
            <p:ph sz="quarter" idx="14"/>
          </p:nvPr>
        </p:nvSpPr>
        <p:spPr>
          <a:xfrm>
            <a:off x="457201" y="1552575"/>
            <a:ext cx="2595603" cy="4438650"/>
          </a:xfrm>
        </p:spPr>
        <p:txBody>
          <a:bodyPr/>
          <a:lstStyle>
            <a:lvl1pPr marR="0" indent="-2556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1pPr>
            <a:lvl2pPr marR="0" indent="-284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2pPr>
            <a:lvl3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3pPr>
            <a:lvl4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4pPr>
            <a:lvl5pPr marR="0" indent="-230400" algn="l" rtl="0">
              <a:lnSpc>
                <a:spcPct val="100000"/>
              </a:lnSpc>
              <a:spcAft>
                <a:spcPts val="0"/>
              </a:spcAft>
              <a:buClr>
                <a:srgbClr val="007FA3"/>
              </a:buClr>
              <a:buSzPct val="100000"/>
              <a:defRPr lang="en-US" sz="2400" b="0" i="0" u="none" strike="noStrike" cap="none" dirty="0">
                <a:solidFill>
                  <a:schemeClr val="dk1"/>
                </a:solidFill>
                <a:latin typeface="+mn-lt"/>
                <a:ea typeface="Arial"/>
                <a:cs typeface="Arial"/>
                <a:sym typeface="Aria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a:extLst>
              <a:ext uri="{FF2B5EF4-FFF2-40B4-BE49-F238E27FC236}">
                <a16:creationId xmlns:a16="http://schemas.microsoft.com/office/drawing/2014/main" id="{82CB7AFE-9851-46A0-B2FB-0A5EE6AEFCA6}"/>
              </a:ext>
            </a:extLst>
          </p:cNvPr>
          <p:cNvSpPr>
            <a:spLocks noGrp="1"/>
          </p:cNvSpPr>
          <p:nvPr>
            <p:ph sz="quarter" idx="13"/>
          </p:nvPr>
        </p:nvSpPr>
        <p:spPr>
          <a:xfrm>
            <a:off x="3274199" y="1552575"/>
            <a:ext cx="2595602" cy="4438650"/>
          </a:xfrm>
        </p:spPr>
        <p:txBody>
          <a:bodyPr/>
          <a:lstStyle>
            <a:lvl1pPr marR="0" indent="-2556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1pPr>
            <a:lvl2pPr marR="0" indent="-284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2pPr>
            <a:lvl3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3pPr>
            <a:lvl4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4pPr>
            <a:lvl5pPr marR="0" indent="-230400" algn="l" rtl="0">
              <a:lnSpc>
                <a:spcPct val="100000"/>
              </a:lnSpc>
              <a:spcAft>
                <a:spcPts val="0"/>
              </a:spcAft>
              <a:buClr>
                <a:srgbClr val="007FA3"/>
              </a:buClr>
              <a:buSzPct val="100000"/>
              <a:defRPr lang="en-US" sz="2400" b="0" i="0" u="none" strike="noStrike" cap="none" dirty="0">
                <a:solidFill>
                  <a:schemeClr val="dk1"/>
                </a:solidFill>
                <a:latin typeface="+mn-lt"/>
                <a:ea typeface="Arial"/>
                <a:cs typeface="Arial"/>
                <a:sym typeface="Aria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Content Placeholder 7">
            <a:extLst>
              <a:ext uri="{FF2B5EF4-FFF2-40B4-BE49-F238E27FC236}">
                <a16:creationId xmlns:a16="http://schemas.microsoft.com/office/drawing/2014/main" id="{5D721EFE-2C28-4C54-8BB9-3FCF3DECD16D}"/>
              </a:ext>
            </a:extLst>
          </p:cNvPr>
          <p:cNvSpPr>
            <a:spLocks noGrp="1"/>
          </p:cNvSpPr>
          <p:nvPr>
            <p:ph sz="quarter" idx="15"/>
          </p:nvPr>
        </p:nvSpPr>
        <p:spPr>
          <a:xfrm>
            <a:off x="6091197" y="1552575"/>
            <a:ext cx="2595603" cy="4438650"/>
          </a:xfrm>
        </p:spPr>
        <p:txBody>
          <a:bodyPr/>
          <a:lstStyle>
            <a:lvl1pPr marR="0" indent="-2556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1pPr>
            <a:lvl2pPr marR="0" indent="-284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2pPr>
            <a:lvl3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3pPr>
            <a:lvl4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4pPr>
            <a:lvl5pPr marR="0" indent="-230400" algn="l" rtl="0">
              <a:lnSpc>
                <a:spcPct val="100000"/>
              </a:lnSpc>
              <a:spcAft>
                <a:spcPts val="0"/>
              </a:spcAft>
              <a:buClr>
                <a:srgbClr val="007FA3"/>
              </a:buClr>
              <a:buSzPct val="100000"/>
              <a:defRPr lang="en-US" sz="2400" b="0" i="0" u="none" strike="noStrike" cap="none" dirty="0">
                <a:solidFill>
                  <a:schemeClr val="dk1"/>
                </a:solidFill>
                <a:latin typeface="+mn-lt"/>
                <a:ea typeface="Arial"/>
                <a:cs typeface="Arial"/>
                <a:sym typeface="Aria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5" name="Shape 35"/>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36" name="Shape 36"/>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lt1"/>
                </a:solidFill>
                <a:latin typeface="Arial"/>
                <a:ea typeface="Arial"/>
                <a:cs typeface="Arial"/>
                <a:sym typeface="Arial"/>
              </a:rPr>
              <a:t>‹#›</a:t>
            </a:fld>
            <a:endParaRPr lang="en-US" sz="900" b="0" i="0" u="none" strike="noStrike" cap="none">
              <a:solidFill>
                <a:schemeClr val="lt1"/>
              </a:solidFill>
              <a:latin typeface="Arial"/>
              <a:ea typeface="Arial"/>
              <a:cs typeface="Arial"/>
              <a:sym typeface="Arial"/>
            </a:endParaRPr>
          </a:p>
        </p:txBody>
      </p:sp>
    </p:spTree>
    <p:extLst>
      <p:ext uri="{BB962C8B-B14F-4D97-AF65-F5344CB8AC3E}">
        <p14:creationId xmlns:p14="http://schemas.microsoft.com/office/powerpoint/2010/main" val="41644338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Title and Four Content">
    <p:spTree>
      <p:nvGrpSpPr>
        <p:cNvPr id="1" name="Shape 30"/>
        <p:cNvGrpSpPr/>
        <p:nvPr/>
      </p:nvGrpSpPr>
      <p:grpSpPr>
        <a:xfrm>
          <a:off x="0" y="0"/>
          <a:ext cx="0" cy="0"/>
          <a:chOff x="0" y="0"/>
          <a:chExt cx="0" cy="0"/>
        </a:xfrm>
      </p:grpSpPr>
      <p:sp>
        <p:nvSpPr>
          <p:cNvPr id="31" name="Title Placeholder"/>
          <p:cNvSpPr txBox="1">
            <a:spLocks noGrp="1"/>
          </p:cNvSpPr>
          <p:nvPr>
            <p:ph type="title"/>
          </p:nvPr>
        </p:nvSpPr>
        <p:spPr>
          <a:xfrm>
            <a:off x="457200" y="215371"/>
            <a:ext cx="8229600" cy="1097279"/>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600" b="1" i="0" u="none" strike="noStrike" cap="none">
                <a:solidFill>
                  <a:srgbClr val="007FA3"/>
                </a:solidFill>
                <a:latin typeface="+mj-lt"/>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dirty="0"/>
          </a:p>
        </p:txBody>
      </p:sp>
      <p:sp>
        <p:nvSpPr>
          <p:cNvPr id="8" name="Content Placeholder 7">
            <a:extLst>
              <a:ext uri="{FF2B5EF4-FFF2-40B4-BE49-F238E27FC236}">
                <a16:creationId xmlns:a16="http://schemas.microsoft.com/office/drawing/2014/main" id="{82CB7AFE-9851-46A0-B2FB-0A5EE6AEFCA6}"/>
              </a:ext>
            </a:extLst>
          </p:cNvPr>
          <p:cNvSpPr>
            <a:spLocks noGrp="1"/>
          </p:cNvSpPr>
          <p:nvPr>
            <p:ph sz="quarter" idx="13"/>
          </p:nvPr>
        </p:nvSpPr>
        <p:spPr>
          <a:xfrm>
            <a:off x="457200" y="1552575"/>
            <a:ext cx="1885950" cy="4438650"/>
          </a:xfrm>
        </p:spPr>
        <p:txBody>
          <a:bodyPr/>
          <a:lstStyle>
            <a:lvl1pPr marR="0" indent="-2556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1pPr>
            <a:lvl2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2pPr>
            <a:lvl3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3pPr>
            <a:lvl4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4pPr>
            <a:lvl5pPr marR="0" algn="l" rtl="0">
              <a:lnSpc>
                <a:spcPct val="100000"/>
              </a:lnSpc>
              <a:spcAft>
                <a:spcPts val="0"/>
              </a:spcAft>
              <a:buClr>
                <a:srgbClr val="007FA3"/>
              </a:buClr>
              <a:buSzPct val="100000"/>
              <a:defRPr lang="en-US" sz="2400" b="0" i="0" u="none" strike="noStrike" cap="none" dirty="0">
                <a:solidFill>
                  <a:schemeClr val="dk1"/>
                </a:solidFill>
                <a:latin typeface="+mn-lt"/>
                <a:ea typeface="Arial"/>
                <a:cs typeface="Arial"/>
                <a:sym typeface="Aria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Content Placeholder 7">
            <a:extLst>
              <a:ext uri="{FF2B5EF4-FFF2-40B4-BE49-F238E27FC236}">
                <a16:creationId xmlns:a16="http://schemas.microsoft.com/office/drawing/2014/main" id="{75D3A394-A5AF-478E-AC3D-2714CFF806D2}"/>
              </a:ext>
            </a:extLst>
          </p:cNvPr>
          <p:cNvSpPr>
            <a:spLocks noGrp="1"/>
          </p:cNvSpPr>
          <p:nvPr>
            <p:ph sz="quarter" idx="14"/>
          </p:nvPr>
        </p:nvSpPr>
        <p:spPr>
          <a:xfrm>
            <a:off x="2572593" y="1552575"/>
            <a:ext cx="1885950" cy="4438650"/>
          </a:xfrm>
        </p:spPr>
        <p:txBody>
          <a:bodyPr/>
          <a:lstStyle>
            <a:lvl1pPr marR="0" indent="-2556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1pPr>
            <a:lvl2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2pPr>
            <a:lvl3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3pPr>
            <a:lvl4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4pPr>
            <a:lvl5pPr marR="0" algn="l" rtl="0">
              <a:lnSpc>
                <a:spcPct val="100000"/>
              </a:lnSpc>
              <a:spcAft>
                <a:spcPts val="0"/>
              </a:spcAft>
              <a:buClr>
                <a:srgbClr val="007FA3"/>
              </a:buClr>
              <a:buSzPct val="100000"/>
              <a:defRPr lang="en-US" sz="2400" b="0" i="0" u="none" strike="noStrike" cap="none" dirty="0">
                <a:solidFill>
                  <a:schemeClr val="dk1"/>
                </a:solidFill>
                <a:latin typeface="+mn-lt"/>
                <a:ea typeface="Arial"/>
                <a:cs typeface="Arial"/>
                <a:sym typeface="Aria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Content Placeholder 7">
            <a:extLst>
              <a:ext uri="{FF2B5EF4-FFF2-40B4-BE49-F238E27FC236}">
                <a16:creationId xmlns:a16="http://schemas.microsoft.com/office/drawing/2014/main" id="{5D721EFE-2C28-4C54-8BB9-3FCF3DECD16D}"/>
              </a:ext>
            </a:extLst>
          </p:cNvPr>
          <p:cNvSpPr>
            <a:spLocks noGrp="1"/>
          </p:cNvSpPr>
          <p:nvPr>
            <p:ph sz="quarter" idx="15"/>
          </p:nvPr>
        </p:nvSpPr>
        <p:spPr>
          <a:xfrm>
            <a:off x="4687986" y="1552575"/>
            <a:ext cx="1885950" cy="4438650"/>
          </a:xfrm>
        </p:spPr>
        <p:txBody>
          <a:bodyPr/>
          <a:lstStyle>
            <a:lvl1pPr marR="0" indent="-2556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1pPr>
            <a:lvl2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2pPr>
            <a:lvl3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3pPr>
            <a:lvl4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4pPr>
            <a:lvl5pPr marR="0" algn="l" rtl="0">
              <a:lnSpc>
                <a:spcPct val="100000"/>
              </a:lnSpc>
              <a:spcAft>
                <a:spcPts val="0"/>
              </a:spcAft>
              <a:buClr>
                <a:srgbClr val="007FA3"/>
              </a:buClr>
              <a:buSzPct val="100000"/>
              <a:defRPr lang="en-US" sz="2400" b="0" i="0" u="none" strike="noStrike" cap="none" dirty="0">
                <a:solidFill>
                  <a:schemeClr val="dk1"/>
                </a:solidFill>
                <a:latin typeface="+mn-lt"/>
                <a:ea typeface="Arial"/>
                <a:cs typeface="Arial"/>
                <a:sym typeface="Aria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8" name="Content Placeholder 7">
            <a:extLst>
              <a:ext uri="{FF2B5EF4-FFF2-40B4-BE49-F238E27FC236}">
                <a16:creationId xmlns:a16="http://schemas.microsoft.com/office/drawing/2014/main" id="{99D20A0E-9225-48FB-91AF-C7D8DE4D66F4}"/>
              </a:ext>
            </a:extLst>
          </p:cNvPr>
          <p:cNvSpPr>
            <a:spLocks noGrp="1"/>
          </p:cNvSpPr>
          <p:nvPr>
            <p:ph sz="quarter" idx="16"/>
          </p:nvPr>
        </p:nvSpPr>
        <p:spPr>
          <a:xfrm>
            <a:off x="6803378" y="1552575"/>
            <a:ext cx="1885950" cy="4438650"/>
          </a:xfrm>
        </p:spPr>
        <p:txBody>
          <a:bodyPr/>
          <a:lstStyle>
            <a:lvl1pPr marR="0" indent="-2556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1pPr>
            <a:lvl2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2pPr>
            <a:lvl3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3pPr>
            <a:lvl4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4pPr>
            <a:lvl5pPr marR="0" algn="l" rtl="0">
              <a:lnSpc>
                <a:spcPct val="100000"/>
              </a:lnSpc>
              <a:spcAft>
                <a:spcPts val="0"/>
              </a:spcAft>
              <a:buClr>
                <a:srgbClr val="007FA3"/>
              </a:buClr>
              <a:buSzPct val="100000"/>
              <a:defRPr lang="en-US" sz="2400" b="0" i="0" u="none" strike="noStrike" cap="none" dirty="0">
                <a:solidFill>
                  <a:schemeClr val="dk1"/>
                </a:solidFill>
                <a:latin typeface="+mn-lt"/>
                <a:ea typeface="Arial"/>
                <a:cs typeface="Arial"/>
                <a:sym typeface="Aria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5" name="Shape 35"/>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36" name="Shape 36"/>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lt1"/>
                </a:solidFill>
                <a:latin typeface="Arial"/>
                <a:ea typeface="Arial"/>
                <a:cs typeface="Arial"/>
                <a:sym typeface="Arial"/>
              </a:rPr>
              <a:t>‹#›</a:t>
            </a:fld>
            <a:endParaRPr lang="en-US" sz="900" b="0" i="0" u="none" strike="noStrike" cap="none">
              <a:solidFill>
                <a:schemeClr val="lt1"/>
              </a:solidFill>
              <a:latin typeface="Arial"/>
              <a:ea typeface="Arial"/>
              <a:cs typeface="Arial"/>
              <a:sym typeface="Arial"/>
            </a:endParaRPr>
          </a:p>
        </p:txBody>
      </p:sp>
    </p:spTree>
    <p:extLst>
      <p:ext uri="{BB962C8B-B14F-4D97-AF65-F5344CB8AC3E}">
        <p14:creationId xmlns:p14="http://schemas.microsoft.com/office/powerpoint/2010/main" val="30112147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Title and Ten Content">
    <p:spTree>
      <p:nvGrpSpPr>
        <p:cNvPr id="1" name="Shape 30"/>
        <p:cNvGrpSpPr/>
        <p:nvPr/>
      </p:nvGrpSpPr>
      <p:grpSpPr>
        <a:xfrm>
          <a:off x="0" y="0"/>
          <a:ext cx="0" cy="0"/>
          <a:chOff x="0" y="0"/>
          <a:chExt cx="0" cy="0"/>
        </a:xfrm>
      </p:grpSpPr>
      <p:sp>
        <p:nvSpPr>
          <p:cNvPr id="31" name="Title Placeholder"/>
          <p:cNvSpPr txBox="1">
            <a:spLocks noGrp="1"/>
          </p:cNvSpPr>
          <p:nvPr>
            <p:ph type="title"/>
          </p:nvPr>
        </p:nvSpPr>
        <p:spPr>
          <a:xfrm>
            <a:off x="457200" y="215371"/>
            <a:ext cx="8229600" cy="1097279"/>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600" b="1" i="0" u="none" strike="noStrike" cap="none">
                <a:solidFill>
                  <a:srgbClr val="007FA3"/>
                </a:solidFill>
                <a:latin typeface="+mj-lt"/>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dirty="0"/>
          </a:p>
        </p:txBody>
      </p:sp>
      <p:sp>
        <p:nvSpPr>
          <p:cNvPr id="8" name="Content Placeholder 7">
            <a:extLst>
              <a:ext uri="{FF2B5EF4-FFF2-40B4-BE49-F238E27FC236}">
                <a16:creationId xmlns:a16="http://schemas.microsoft.com/office/drawing/2014/main" id="{82CB7AFE-9851-46A0-B2FB-0A5EE6AEFCA6}"/>
              </a:ext>
            </a:extLst>
          </p:cNvPr>
          <p:cNvSpPr>
            <a:spLocks noGrp="1"/>
          </p:cNvSpPr>
          <p:nvPr>
            <p:ph sz="quarter" idx="13"/>
          </p:nvPr>
        </p:nvSpPr>
        <p:spPr>
          <a:xfrm>
            <a:off x="457200" y="1552575"/>
            <a:ext cx="4011769" cy="469408"/>
          </a:xfrm>
        </p:spPr>
        <p:txBody>
          <a:bodyPr/>
          <a:lstStyle>
            <a:lvl1pPr marR="0" indent="-2556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1pPr>
            <a:lvl2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2pPr>
            <a:lvl3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3pPr>
            <a:lvl4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4pPr>
            <a:lvl5pPr marR="0" algn="l" rtl="0">
              <a:lnSpc>
                <a:spcPct val="100000"/>
              </a:lnSpc>
              <a:spcAft>
                <a:spcPts val="0"/>
              </a:spcAft>
              <a:buClr>
                <a:srgbClr val="007FA3"/>
              </a:buClr>
              <a:buSzPct val="100000"/>
              <a:defRPr lang="en-US" sz="2400" b="0" i="0" u="none" strike="noStrike" cap="none" dirty="0">
                <a:solidFill>
                  <a:schemeClr val="dk1"/>
                </a:solidFill>
                <a:latin typeface="+mn-lt"/>
                <a:ea typeface="Arial"/>
                <a:cs typeface="Arial"/>
                <a:sym typeface="Aria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Content Placeholder 7">
            <a:extLst>
              <a:ext uri="{FF2B5EF4-FFF2-40B4-BE49-F238E27FC236}">
                <a16:creationId xmlns:a16="http://schemas.microsoft.com/office/drawing/2014/main" id="{75D3A394-A5AF-478E-AC3D-2714CFF806D2}"/>
              </a:ext>
            </a:extLst>
          </p:cNvPr>
          <p:cNvSpPr>
            <a:spLocks noGrp="1"/>
          </p:cNvSpPr>
          <p:nvPr>
            <p:ph sz="quarter" idx="14"/>
          </p:nvPr>
        </p:nvSpPr>
        <p:spPr>
          <a:xfrm>
            <a:off x="457200" y="2216772"/>
            <a:ext cx="4011769" cy="552186"/>
          </a:xfrm>
        </p:spPr>
        <p:txBody>
          <a:bodyPr/>
          <a:lstStyle>
            <a:lvl1pPr marR="0" indent="-2556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1pPr>
            <a:lvl2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2pPr>
            <a:lvl3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3pPr>
            <a:lvl4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4pPr>
            <a:lvl5pPr marR="0" algn="l" rtl="0">
              <a:lnSpc>
                <a:spcPct val="100000"/>
              </a:lnSpc>
              <a:spcAft>
                <a:spcPts val="0"/>
              </a:spcAft>
              <a:buClr>
                <a:srgbClr val="007FA3"/>
              </a:buClr>
              <a:buSzPct val="100000"/>
              <a:defRPr lang="en-US" sz="2400" b="0" i="0" u="none" strike="noStrike" cap="none" dirty="0">
                <a:solidFill>
                  <a:schemeClr val="dk1"/>
                </a:solidFill>
                <a:latin typeface="+mn-lt"/>
                <a:ea typeface="Arial"/>
                <a:cs typeface="Arial"/>
                <a:sym typeface="Aria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Content Placeholder 7">
            <a:extLst>
              <a:ext uri="{FF2B5EF4-FFF2-40B4-BE49-F238E27FC236}">
                <a16:creationId xmlns:a16="http://schemas.microsoft.com/office/drawing/2014/main" id="{5D721EFE-2C28-4C54-8BB9-3FCF3DECD16D}"/>
              </a:ext>
            </a:extLst>
          </p:cNvPr>
          <p:cNvSpPr>
            <a:spLocks noGrp="1"/>
          </p:cNvSpPr>
          <p:nvPr>
            <p:ph sz="quarter" idx="15"/>
          </p:nvPr>
        </p:nvSpPr>
        <p:spPr>
          <a:xfrm>
            <a:off x="457200" y="2953477"/>
            <a:ext cx="4011769" cy="525368"/>
          </a:xfrm>
        </p:spPr>
        <p:txBody>
          <a:bodyPr/>
          <a:lstStyle>
            <a:lvl1pPr marR="0" indent="-2556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1pPr>
            <a:lvl2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2pPr>
            <a:lvl3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3pPr>
            <a:lvl4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4pPr>
            <a:lvl5pPr marR="0" algn="l" rtl="0">
              <a:lnSpc>
                <a:spcPct val="100000"/>
              </a:lnSpc>
              <a:spcAft>
                <a:spcPts val="0"/>
              </a:spcAft>
              <a:buClr>
                <a:srgbClr val="007FA3"/>
              </a:buClr>
              <a:buSzPct val="100000"/>
              <a:defRPr lang="en-US" sz="2400" b="0" i="0" u="none" strike="noStrike" cap="none" dirty="0">
                <a:solidFill>
                  <a:schemeClr val="dk1"/>
                </a:solidFill>
                <a:latin typeface="+mn-lt"/>
                <a:ea typeface="Arial"/>
                <a:cs typeface="Arial"/>
                <a:sym typeface="Aria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8" name="Content Placeholder 7">
            <a:extLst>
              <a:ext uri="{FF2B5EF4-FFF2-40B4-BE49-F238E27FC236}">
                <a16:creationId xmlns:a16="http://schemas.microsoft.com/office/drawing/2014/main" id="{99D20A0E-9225-48FB-91AF-C7D8DE4D66F4}"/>
              </a:ext>
            </a:extLst>
          </p:cNvPr>
          <p:cNvSpPr>
            <a:spLocks noGrp="1"/>
          </p:cNvSpPr>
          <p:nvPr>
            <p:ph sz="quarter" idx="16"/>
          </p:nvPr>
        </p:nvSpPr>
        <p:spPr>
          <a:xfrm>
            <a:off x="457200" y="3640944"/>
            <a:ext cx="4011769" cy="525368"/>
          </a:xfrm>
        </p:spPr>
        <p:txBody>
          <a:bodyPr/>
          <a:lstStyle>
            <a:lvl1pPr marR="0" indent="-2556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1pPr>
            <a:lvl2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2pPr>
            <a:lvl3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3pPr>
            <a:lvl4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4pPr>
            <a:lvl5pPr marR="0" algn="l" rtl="0">
              <a:lnSpc>
                <a:spcPct val="100000"/>
              </a:lnSpc>
              <a:spcAft>
                <a:spcPts val="0"/>
              </a:spcAft>
              <a:buClr>
                <a:srgbClr val="007FA3"/>
              </a:buClr>
              <a:buSzPct val="100000"/>
              <a:defRPr lang="en-US" sz="2400" b="0" i="0" u="none" strike="noStrike" cap="none" dirty="0">
                <a:solidFill>
                  <a:schemeClr val="dk1"/>
                </a:solidFill>
                <a:latin typeface="+mn-lt"/>
                <a:ea typeface="Arial"/>
                <a:cs typeface="Arial"/>
                <a:sym typeface="Aria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5" name="Shape 35"/>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36" name="Shape 36"/>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lt1"/>
                </a:solidFill>
                <a:latin typeface="Arial"/>
                <a:ea typeface="Arial"/>
                <a:cs typeface="Arial"/>
                <a:sym typeface="Arial"/>
              </a:rPr>
              <a:t>‹#›</a:t>
            </a:fld>
            <a:endParaRPr lang="en-US" sz="900" b="0" i="0" u="none" strike="noStrike" cap="none">
              <a:solidFill>
                <a:schemeClr val="lt1"/>
              </a:solidFill>
              <a:latin typeface="Arial"/>
              <a:ea typeface="Arial"/>
              <a:cs typeface="Arial"/>
              <a:sym typeface="Arial"/>
            </a:endParaRPr>
          </a:p>
        </p:txBody>
      </p:sp>
      <p:sp>
        <p:nvSpPr>
          <p:cNvPr id="3" name="Content Placeholder 2"/>
          <p:cNvSpPr>
            <a:spLocks noGrp="1"/>
          </p:cNvSpPr>
          <p:nvPr>
            <p:ph sz="quarter" idx="17"/>
          </p:nvPr>
        </p:nvSpPr>
        <p:spPr>
          <a:xfrm>
            <a:off x="457200" y="4352925"/>
            <a:ext cx="4011769" cy="476250"/>
          </a:xfrm>
        </p:spPr>
        <p:txBody>
          <a:bodyPr/>
          <a:lstStyle>
            <a:lvl1pPr marR="0" indent="-2556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1pPr>
            <a:lvl2pPr marR="0" indent="-284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2pPr>
            <a:lvl3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3pPr>
            <a:lvl4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4pPr>
            <a:lvl5pPr marR="0" indent="-230400" algn="l" rtl="0">
              <a:lnSpc>
                <a:spcPct val="100000"/>
              </a:lnSpc>
              <a:spcAft>
                <a:spcPts val="0"/>
              </a:spcAft>
              <a:buClr>
                <a:srgbClr val="007FA3"/>
              </a:buClr>
              <a:buSzPct val="100000"/>
              <a:defRPr lang="en-US" sz="2400" b="0" i="0" u="none" strike="noStrike" cap="none" dirty="0">
                <a:solidFill>
                  <a:schemeClr val="dk1"/>
                </a:solidFill>
                <a:latin typeface="+mn-lt"/>
                <a:ea typeface="Arial"/>
                <a:cs typeface="Arial"/>
                <a:sym typeface="Aria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Placeholder 4"/>
          <p:cNvSpPr>
            <a:spLocks noGrp="1"/>
          </p:cNvSpPr>
          <p:nvPr>
            <p:ph sz="quarter" idx="18"/>
          </p:nvPr>
        </p:nvSpPr>
        <p:spPr>
          <a:xfrm>
            <a:off x="457200" y="5010150"/>
            <a:ext cx="4011769" cy="514350"/>
          </a:xfrm>
        </p:spPr>
        <p:txBody>
          <a:bodyPr/>
          <a:lstStyle>
            <a:lvl1pPr marR="0" indent="-2556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1pPr>
            <a:lvl2pPr marR="0" indent="-284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2pPr>
            <a:lvl3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3pPr>
            <a:lvl4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4pPr>
            <a:lvl5pPr marR="0" indent="-230400" algn="l" rtl="0">
              <a:lnSpc>
                <a:spcPct val="100000"/>
              </a:lnSpc>
              <a:spcAft>
                <a:spcPts val="0"/>
              </a:spcAft>
              <a:buClr>
                <a:srgbClr val="007FA3"/>
              </a:buClr>
              <a:buSzPct val="100000"/>
              <a:defRPr lang="en-IN" sz="2400" b="0" i="0" u="none" strike="noStrike" cap="none" dirty="0" smtClean="0">
                <a:solidFill>
                  <a:schemeClr val="dk1"/>
                </a:solidFill>
                <a:latin typeface="+mn-lt"/>
                <a:ea typeface="Arial"/>
                <a:cs typeface="Arial"/>
                <a:sym typeface="Aria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7" name="Content Placeholder 6"/>
          <p:cNvSpPr>
            <a:spLocks noGrp="1"/>
          </p:cNvSpPr>
          <p:nvPr>
            <p:ph sz="quarter" idx="19"/>
          </p:nvPr>
        </p:nvSpPr>
        <p:spPr>
          <a:xfrm>
            <a:off x="457200" y="5692775"/>
            <a:ext cx="4011769" cy="566738"/>
          </a:xfrm>
        </p:spPr>
        <p:txBody>
          <a:bodyPr/>
          <a:lstStyle>
            <a:lvl1pPr marR="0" indent="-2556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1pPr>
            <a:lvl2pPr marR="0" indent="-284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2pPr>
            <a:lvl3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3pPr>
            <a:lvl4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4pPr>
            <a:lvl5pPr marR="0" indent="-230400" algn="l" rtl="0">
              <a:lnSpc>
                <a:spcPct val="100000"/>
              </a:lnSpc>
              <a:spcAft>
                <a:spcPts val="0"/>
              </a:spcAft>
              <a:buClr>
                <a:srgbClr val="007FA3"/>
              </a:buClr>
              <a:buSzPct val="100000"/>
              <a:defRPr lang="en-IN" sz="2400" b="0" i="0" u="none" strike="noStrike" cap="none" dirty="0" smtClean="0">
                <a:solidFill>
                  <a:schemeClr val="dk1"/>
                </a:solidFill>
                <a:latin typeface="+mn-lt"/>
                <a:ea typeface="Arial"/>
                <a:cs typeface="Arial"/>
                <a:sym typeface="Aria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10" name="Content Placeholder 9"/>
          <p:cNvSpPr>
            <a:spLocks noGrp="1"/>
          </p:cNvSpPr>
          <p:nvPr>
            <p:ph sz="quarter" idx="20"/>
          </p:nvPr>
        </p:nvSpPr>
        <p:spPr>
          <a:xfrm>
            <a:off x="4622801" y="1557338"/>
            <a:ext cx="4064000" cy="465137"/>
          </a:xfrm>
        </p:spPr>
        <p:txBody>
          <a:bodyPr/>
          <a:lstStyle>
            <a:lvl1pPr marR="0" indent="-2556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1pPr>
            <a:lvl2pPr marR="0" indent="-284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2pPr>
            <a:lvl3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3pPr>
            <a:lvl4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4pPr>
            <a:lvl5pPr marR="0" indent="-230400" algn="l" rtl="0">
              <a:lnSpc>
                <a:spcPct val="100000"/>
              </a:lnSpc>
              <a:spcAft>
                <a:spcPts val="0"/>
              </a:spcAft>
              <a:buClr>
                <a:srgbClr val="007FA3"/>
              </a:buClr>
              <a:buSzPct val="100000"/>
              <a:defRPr lang="en-IN" sz="2400" b="0" i="0" u="none" strike="noStrike" cap="none" dirty="0" smtClean="0">
                <a:solidFill>
                  <a:schemeClr val="dk1"/>
                </a:solidFill>
                <a:latin typeface="+mn-lt"/>
                <a:ea typeface="Arial"/>
                <a:cs typeface="Arial"/>
                <a:sym typeface="Aria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12" name="Content Placeholder 11"/>
          <p:cNvSpPr>
            <a:spLocks noGrp="1"/>
          </p:cNvSpPr>
          <p:nvPr>
            <p:ph sz="quarter" idx="21"/>
          </p:nvPr>
        </p:nvSpPr>
        <p:spPr>
          <a:xfrm>
            <a:off x="4622800" y="2216150"/>
            <a:ext cx="4064000" cy="552450"/>
          </a:xfrm>
        </p:spPr>
        <p:txBody>
          <a:bodyPr/>
          <a:lstStyle>
            <a:lvl1pPr marR="0" indent="-2556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1pPr>
            <a:lvl2pPr marR="0" indent="-284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2pPr>
            <a:lvl3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3pPr>
            <a:lvl4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4pPr>
            <a:lvl5pPr marR="0" indent="-230400" algn="l" rtl="0">
              <a:lnSpc>
                <a:spcPct val="100000"/>
              </a:lnSpc>
              <a:spcAft>
                <a:spcPts val="0"/>
              </a:spcAft>
              <a:buClr>
                <a:srgbClr val="007FA3"/>
              </a:buClr>
              <a:buSzPct val="100000"/>
              <a:defRPr lang="en-IN" sz="2400" b="0" i="0" u="none" strike="noStrike" cap="none" dirty="0" smtClean="0">
                <a:solidFill>
                  <a:schemeClr val="dk1"/>
                </a:solidFill>
                <a:latin typeface="+mn-lt"/>
                <a:ea typeface="Arial"/>
                <a:cs typeface="Arial"/>
                <a:sym typeface="Aria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14" name="Content Placeholder 13"/>
          <p:cNvSpPr>
            <a:spLocks noGrp="1"/>
          </p:cNvSpPr>
          <p:nvPr>
            <p:ph sz="quarter" idx="22"/>
          </p:nvPr>
        </p:nvSpPr>
        <p:spPr>
          <a:xfrm>
            <a:off x="4622800" y="2952750"/>
            <a:ext cx="4064000" cy="525463"/>
          </a:xfrm>
        </p:spPr>
        <p:txBody>
          <a:bodyPr/>
          <a:lstStyle>
            <a:lvl1pPr marR="0" indent="-2556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1pPr>
            <a:lvl2pPr marR="0" indent="-284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2pPr>
            <a:lvl3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3pPr>
            <a:lvl4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4pPr>
            <a:lvl5pPr marR="0" indent="-230400" algn="l" rtl="0">
              <a:lnSpc>
                <a:spcPct val="100000"/>
              </a:lnSpc>
              <a:spcAft>
                <a:spcPts val="0"/>
              </a:spcAft>
              <a:buClr>
                <a:srgbClr val="007FA3"/>
              </a:buClr>
              <a:buSzPct val="100000"/>
              <a:defRPr lang="en-IN" sz="2400" b="0" i="0" u="none" strike="noStrike" cap="none" dirty="0" smtClean="0">
                <a:solidFill>
                  <a:schemeClr val="dk1"/>
                </a:solidFill>
                <a:latin typeface="+mn-lt"/>
                <a:ea typeface="Arial"/>
                <a:cs typeface="Arial"/>
                <a:sym typeface="Aria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19" name="Content Placeholder 18"/>
          <p:cNvSpPr>
            <a:spLocks noGrp="1"/>
          </p:cNvSpPr>
          <p:nvPr>
            <p:ph sz="quarter" idx="23"/>
          </p:nvPr>
        </p:nvSpPr>
        <p:spPr>
          <a:xfrm>
            <a:off x="4622800" y="3641725"/>
            <a:ext cx="4064000" cy="523875"/>
          </a:xfrm>
        </p:spPr>
        <p:txBody>
          <a:bodyPr/>
          <a:lstStyle>
            <a:lvl1pPr marR="0" indent="-2556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1pPr>
            <a:lvl2pPr marR="0" indent="-284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2pPr>
            <a:lvl3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3pPr>
            <a:lvl4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4pPr>
            <a:lvl5pPr marR="0" indent="-230400" algn="l" rtl="0">
              <a:lnSpc>
                <a:spcPct val="100000"/>
              </a:lnSpc>
              <a:spcAft>
                <a:spcPts val="0"/>
              </a:spcAft>
              <a:buClr>
                <a:srgbClr val="007FA3"/>
              </a:buClr>
              <a:buSzPct val="100000"/>
              <a:defRPr lang="en-IN" sz="2400" b="0" i="0" u="none" strike="noStrike" cap="none" dirty="0" smtClean="0">
                <a:solidFill>
                  <a:schemeClr val="dk1"/>
                </a:solidFill>
                <a:latin typeface="+mn-lt"/>
                <a:ea typeface="Arial"/>
                <a:cs typeface="Arial"/>
                <a:sym typeface="Aria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21" name="Content Placeholder 20"/>
          <p:cNvSpPr>
            <a:spLocks noGrp="1"/>
          </p:cNvSpPr>
          <p:nvPr>
            <p:ph sz="quarter" idx="24"/>
          </p:nvPr>
        </p:nvSpPr>
        <p:spPr>
          <a:xfrm>
            <a:off x="4622800" y="4352925"/>
            <a:ext cx="4064000" cy="476250"/>
          </a:xfrm>
        </p:spPr>
        <p:txBody>
          <a:bodyPr/>
          <a:lstStyle>
            <a:lvl1pPr marR="0" indent="-2556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1pPr>
            <a:lvl2pPr marR="0" indent="-284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2pPr>
            <a:lvl3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3pPr>
            <a:lvl4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4pPr>
            <a:lvl5pPr marR="0" indent="-230400" algn="l" rtl="0">
              <a:lnSpc>
                <a:spcPct val="100000"/>
              </a:lnSpc>
              <a:spcAft>
                <a:spcPts val="0"/>
              </a:spcAft>
              <a:buClr>
                <a:srgbClr val="007FA3"/>
              </a:buClr>
              <a:buSzPct val="100000"/>
              <a:defRPr lang="en-IN" sz="2400" b="0" i="0" u="none" strike="noStrike" cap="none" dirty="0" smtClean="0">
                <a:solidFill>
                  <a:schemeClr val="dk1"/>
                </a:solidFill>
                <a:latin typeface="+mn-lt"/>
                <a:ea typeface="Arial"/>
                <a:cs typeface="Arial"/>
                <a:sym typeface="Aria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23" name="Content Placeholder 22"/>
          <p:cNvSpPr>
            <a:spLocks noGrp="1"/>
          </p:cNvSpPr>
          <p:nvPr>
            <p:ph sz="quarter" idx="25"/>
          </p:nvPr>
        </p:nvSpPr>
        <p:spPr>
          <a:xfrm>
            <a:off x="4713288" y="5010150"/>
            <a:ext cx="3973512" cy="514350"/>
          </a:xfrm>
        </p:spPr>
        <p:txBody>
          <a:bodyPr/>
          <a:lstStyle>
            <a:lvl1pPr marR="0" indent="-2556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1pPr>
            <a:lvl2pPr marR="0" indent="-284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2pPr>
            <a:lvl3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3pPr>
            <a:lvl4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4pPr>
            <a:lvl5pPr marR="0" indent="-230400" algn="l" rtl="0">
              <a:lnSpc>
                <a:spcPct val="100000"/>
              </a:lnSpc>
              <a:spcAft>
                <a:spcPts val="0"/>
              </a:spcAft>
              <a:buClr>
                <a:srgbClr val="007FA3"/>
              </a:buClr>
              <a:buSzPct val="100000"/>
              <a:defRPr lang="en-IN" sz="2400" b="0" i="0" u="none" strike="noStrike" cap="none" dirty="0" smtClean="0">
                <a:solidFill>
                  <a:schemeClr val="dk1"/>
                </a:solidFill>
                <a:latin typeface="+mn-lt"/>
                <a:ea typeface="Arial"/>
                <a:cs typeface="Arial"/>
                <a:sym typeface="Aria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25" name="Content Placeholder 24"/>
          <p:cNvSpPr>
            <a:spLocks noGrp="1"/>
          </p:cNvSpPr>
          <p:nvPr>
            <p:ph sz="quarter" idx="26"/>
          </p:nvPr>
        </p:nvSpPr>
        <p:spPr>
          <a:xfrm>
            <a:off x="4713288" y="5692775"/>
            <a:ext cx="3973512" cy="566738"/>
          </a:xfrm>
        </p:spPr>
        <p:txBody>
          <a:bodyPr/>
          <a:lstStyle>
            <a:lvl1pPr marR="0" indent="-2556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1pPr>
            <a:lvl2pPr marR="0" indent="-284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2pPr>
            <a:lvl3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3pPr>
            <a:lvl4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4pPr>
            <a:lvl5pPr marR="0" indent="-230400" algn="l" rtl="0">
              <a:lnSpc>
                <a:spcPct val="100000"/>
              </a:lnSpc>
              <a:spcAft>
                <a:spcPts val="0"/>
              </a:spcAft>
              <a:buClr>
                <a:srgbClr val="007FA3"/>
              </a:buClr>
              <a:buSzPct val="100000"/>
              <a:defRPr lang="en-IN" sz="2400" b="0" i="0" u="none" strike="noStrike" cap="none" dirty="0" smtClean="0">
                <a:solidFill>
                  <a:schemeClr val="dk1"/>
                </a:solidFill>
                <a:latin typeface="+mn-lt"/>
                <a:ea typeface="Arial"/>
                <a:cs typeface="Arial"/>
                <a:sym typeface="Aria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Tree>
    <p:extLst>
      <p:ext uri="{BB962C8B-B14F-4D97-AF65-F5344CB8AC3E}">
        <p14:creationId xmlns:p14="http://schemas.microsoft.com/office/powerpoint/2010/main" val="447121803"/>
      </p:ext>
    </p:extLst>
  </p:cSld>
  <p:clrMapOvr>
    <a:masterClrMapping/>
  </p:clrMapOvr>
  <p:extLst>
    <p:ext uri="{DCECCB84-F9BA-43D5-87BE-67443E8EF086}">
      <p15:sldGuideLst xmlns:p15="http://schemas.microsoft.com/office/powerpoint/2012/main">
        <p15:guide id="1" orient="horz" pos="981"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Figure + Caption">
    <p:spTree>
      <p:nvGrpSpPr>
        <p:cNvPr id="1" name="Shape 53"/>
        <p:cNvGrpSpPr/>
        <p:nvPr/>
      </p:nvGrpSpPr>
      <p:grpSpPr>
        <a:xfrm>
          <a:off x="0" y="0"/>
          <a:ext cx="0" cy="0"/>
          <a:chOff x="0" y="0"/>
          <a:chExt cx="0" cy="0"/>
        </a:xfrm>
      </p:grpSpPr>
      <p:sp>
        <p:nvSpPr>
          <p:cNvPr id="54" name="Tile Placeholder"/>
          <p:cNvSpPr txBox="1">
            <a:spLocks noGrp="1"/>
          </p:cNvSpPr>
          <p:nvPr>
            <p:ph type="title" hasCustomPrompt="1"/>
          </p:nvPr>
        </p:nvSpPr>
        <p:spPr>
          <a:xfrm>
            <a:off x="457200" y="241479"/>
            <a:ext cx="8229600" cy="1066799"/>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600" b="1" i="0" u="none" strike="noStrike" cap="none">
                <a:solidFill>
                  <a:srgbClr val="007FA3"/>
                </a:solidFill>
                <a:latin typeface="+mj-lt"/>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dirty="0"/>
              <a:t>Click to add figure number and title</a:t>
            </a:r>
            <a:endParaRPr dirty="0"/>
          </a:p>
        </p:txBody>
      </p:sp>
      <p:sp>
        <p:nvSpPr>
          <p:cNvPr id="3" name="Picture Placeholder 2">
            <a:extLst>
              <a:ext uri="{FF2B5EF4-FFF2-40B4-BE49-F238E27FC236}">
                <a16:creationId xmlns:a16="http://schemas.microsoft.com/office/drawing/2014/main" id="{AD3CB993-AC2C-41C5-BFB7-F2499EC1A14C}"/>
              </a:ext>
            </a:extLst>
          </p:cNvPr>
          <p:cNvSpPr>
            <a:spLocks noGrp="1"/>
          </p:cNvSpPr>
          <p:nvPr>
            <p:ph type="pic" sz="quarter" idx="13"/>
          </p:nvPr>
        </p:nvSpPr>
        <p:spPr>
          <a:xfrm>
            <a:off x="457200" y="1564404"/>
            <a:ext cx="8232775" cy="3417887"/>
          </a:xfrm>
        </p:spPr>
        <p:txBody>
          <a:bodyPr/>
          <a:lstStyle/>
          <a:p>
            <a:endParaRPr lang="en-US"/>
          </a:p>
        </p:txBody>
      </p:sp>
      <p:sp>
        <p:nvSpPr>
          <p:cNvPr id="55" name="Content Placeholder"/>
          <p:cNvSpPr txBox="1">
            <a:spLocks noGrp="1"/>
          </p:cNvSpPr>
          <p:nvPr>
            <p:ph type="body" idx="1" hasCustomPrompt="1"/>
          </p:nvPr>
        </p:nvSpPr>
        <p:spPr>
          <a:xfrm>
            <a:off x="457200" y="5102487"/>
            <a:ext cx="8229600" cy="1018367"/>
          </a:xfrm>
          <a:prstGeom prst="rect">
            <a:avLst/>
          </a:prstGeom>
          <a:noFill/>
          <a:ln>
            <a:noFill/>
          </a:ln>
        </p:spPr>
        <p:txBody>
          <a:bodyPr lIns="91425" tIns="91425" rIns="91425" bIns="91425" anchor="b" anchorCtr="0"/>
          <a:lstStyle>
            <a:lvl1pPr marL="0" marR="0" lvl="0" indent="0" algn="l" rtl="0">
              <a:spcBef>
                <a:spcPts val="0"/>
              </a:spcBef>
              <a:buClr>
                <a:srgbClr val="007FA3"/>
              </a:buClr>
              <a:buFont typeface="Arial"/>
              <a:buNone/>
              <a:defRPr sz="1200" b="0" i="0" u="none" strike="noStrike" cap="none">
                <a:solidFill>
                  <a:schemeClr val="dk1"/>
                </a:solidFill>
                <a:latin typeface="Arial"/>
                <a:ea typeface="Arial"/>
                <a:cs typeface="Arial"/>
                <a:sym typeface="Arial"/>
              </a:defRPr>
            </a:lvl1pPr>
            <a:lvl2pPr marL="0" marR="0" lvl="1"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2pPr>
            <a:lvl3pPr marL="0" marR="0" lvl="2" indent="0" algn="l" rtl="0">
              <a:spcBef>
                <a:spcPts val="0"/>
              </a:spcBef>
              <a:buClr>
                <a:srgbClr val="007FA3"/>
              </a:buClr>
              <a:buFont typeface="Noto Sans Symbols"/>
              <a:buNone/>
              <a:defRPr sz="1600" b="0" i="0" u="none" strike="noStrike" cap="none">
                <a:solidFill>
                  <a:schemeClr val="dk1"/>
                </a:solidFill>
                <a:latin typeface="Arial"/>
                <a:ea typeface="Arial"/>
                <a:cs typeface="Arial"/>
                <a:sym typeface="Arial"/>
              </a:defRPr>
            </a:lvl3pPr>
            <a:lvl4pPr marL="0" marR="0" lvl="3"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4pPr>
            <a:lvl5pPr marL="0" marR="0" lvl="4"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5pPr>
            <a:lvl6pPr marL="0" marR="0" lvl="5"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6pPr>
            <a:lvl7pPr marL="0" marR="0" lvl="6"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7pPr>
            <a:lvl8pPr marL="0" marR="0" lvl="7"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8pPr>
            <a:lvl9pPr marL="0" marR="0" lvl="8"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9pPr>
          </a:lstStyle>
          <a:p>
            <a:r>
              <a:rPr lang="en-US" dirty="0"/>
              <a:t>Click to add caption</a:t>
            </a:r>
            <a:endParaRPr dirty="0"/>
          </a:p>
        </p:txBody>
      </p:sp>
      <p:sp>
        <p:nvSpPr>
          <p:cNvPr id="57" name="Shape 57"/>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58" name="Shape 58"/>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dk1"/>
                </a:solidFill>
                <a:latin typeface="Arial"/>
                <a:ea typeface="Arial"/>
                <a:cs typeface="Arial"/>
                <a:sym typeface="Arial"/>
              </a:rPr>
              <a:t>‹#›</a:t>
            </a:fld>
            <a:endParaRPr lang="en-US" sz="9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18850975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Figure + Caption">
    <p:spTree>
      <p:nvGrpSpPr>
        <p:cNvPr id="1" name=""/>
        <p:cNvGrpSpPr/>
        <p:nvPr/>
      </p:nvGrpSpPr>
      <p:grpSpPr>
        <a:xfrm>
          <a:off x="0" y="0"/>
          <a:ext cx="0" cy="0"/>
          <a:chOff x="0" y="0"/>
          <a:chExt cx="0" cy="0"/>
        </a:xfrm>
      </p:grpSpPr>
      <p:sp>
        <p:nvSpPr>
          <p:cNvPr id="2" name="Title Placeholder">
            <a:extLst>
              <a:ext uri="{FF2B5EF4-FFF2-40B4-BE49-F238E27FC236}">
                <a16:creationId xmlns:a16="http://schemas.microsoft.com/office/drawing/2014/main" id="{14F033AD-BE5C-406D-991C-6AC56003E70C}"/>
              </a:ext>
            </a:extLst>
          </p:cNvPr>
          <p:cNvSpPr>
            <a:spLocks noGrp="1"/>
          </p:cNvSpPr>
          <p:nvPr>
            <p:ph type="title" hasCustomPrompt="1"/>
          </p:nvPr>
        </p:nvSpPr>
        <p:spPr/>
        <p:txBody>
          <a:bodyPr/>
          <a:lstStyle>
            <a:lvl1pPr>
              <a:defRPr sz="3600">
                <a:latin typeface="+mj-lt"/>
              </a:defRPr>
            </a:lvl1pPr>
          </a:lstStyle>
          <a:p>
            <a:r>
              <a:rPr lang="en-US" dirty="0"/>
              <a:t>Click to add figure number and title</a:t>
            </a:r>
          </a:p>
        </p:txBody>
      </p:sp>
      <p:sp>
        <p:nvSpPr>
          <p:cNvPr id="7" name="Content Placeholder 6">
            <a:extLst>
              <a:ext uri="{FF2B5EF4-FFF2-40B4-BE49-F238E27FC236}">
                <a16:creationId xmlns:a16="http://schemas.microsoft.com/office/drawing/2014/main" id="{9E6B7D3D-89C9-4133-8D8A-D779EB3D311D}"/>
              </a:ext>
            </a:extLst>
          </p:cNvPr>
          <p:cNvSpPr>
            <a:spLocks noGrp="1"/>
          </p:cNvSpPr>
          <p:nvPr>
            <p:ph sz="quarter" idx="13" hasCustomPrompt="1"/>
          </p:nvPr>
        </p:nvSpPr>
        <p:spPr>
          <a:xfrm>
            <a:off x="457200" y="1558412"/>
            <a:ext cx="4484688" cy="3754437"/>
          </a:xfrm>
        </p:spPr>
        <p:txBody>
          <a:bodyPr/>
          <a:lstStyle>
            <a:lvl1pPr>
              <a:defRPr/>
            </a:lvl1pPr>
          </a:lstStyle>
          <a:p>
            <a:pPr lvl="0"/>
            <a:r>
              <a:rPr lang="en-US" dirty="0"/>
              <a:t>Figure</a:t>
            </a:r>
          </a:p>
        </p:txBody>
      </p:sp>
      <p:sp>
        <p:nvSpPr>
          <p:cNvPr id="12" name="Content Placeholder 11">
            <a:extLst>
              <a:ext uri="{FF2B5EF4-FFF2-40B4-BE49-F238E27FC236}">
                <a16:creationId xmlns:a16="http://schemas.microsoft.com/office/drawing/2014/main" id="{5CAF3FDC-1BE7-4A19-A3D7-02B55407B90B}"/>
              </a:ext>
            </a:extLst>
          </p:cNvPr>
          <p:cNvSpPr>
            <a:spLocks noGrp="1"/>
          </p:cNvSpPr>
          <p:nvPr>
            <p:ph sz="quarter" idx="15"/>
          </p:nvPr>
        </p:nvSpPr>
        <p:spPr>
          <a:xfrm>
            <a:off x="5048250" y="1558412"/>
            <a:ext cx="3638550" cy="3754437"/>
          </a:xfrm>
        </p:spPr>
        <p:txBody>
          <a:bodyPr/>
          <a:lstStyle>
            <a:lvl1pPr marR="0" indent="-2556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1pPr>
            <a:lvl2pPr marR="0" indent="-284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2pPr>
            <a:lvl3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3pPr>
            <a:lvl4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4pPr>
            <a:lvl5pPr marR="0" indent="-230400" algn="l" rtl="0">
              <a:lnSpc>
                <a:spcPct val="100000"/>
              </a:lnSpc>
              <a:spcAft>
                <a:spcPts val="0"/>
              </a:spcAft>
              <a:buClr>
                <a:srgbClr val="007FA3"/>
              </a:buClr>
              <a:buSzPct val="100000"/>
              <a:defRPr lang="en-US" sz="2400" b="0" i="0" u="none" strike="noStrike" cap="none" dirty="0">
                <a:solidFill>
                  <a:schemeClr val="dk1"/>
                </a:solidFill>
                <a:latin typeface="+mn-lt"/>
                <a:ea typeface="Arial"/>
                <a:cs typeface="Arial"/>
                <a:sym typeface="Aria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a:extLst>
              <a:ext uri="{FF2B5EF4-FFF2-40B4-BE49-F238E27FC236}">
                <a16:creationId xmlns:a16="http://schemas.microsoft.com/office/drawing/2014/main" id="{BF40E849-7663-4A75-9BC8-012C23AC44DF}"/>
              </a:ext>
            </a:extLst>
          </p:cNvPr>
          <p:cNvSpPr>
            <a:spLocks noGrp="1"/>
          </p:cNvSpPr>
          <p:nvPr>
            <p:ph sz="quarter" idx="14" hasCustomPrompt="1"/>
          </p:nvPr>
        </p:nvSpPr>
        <p:spPr>
          <a:xfrm>
            <a:off x="457200" y="5420799"/>
            <a:ext cx="8229600" cy="533400"/>
          </a:xfrm>
        </p:spPr>
        <p:txBody>
          <a:bodyPr/>
          <a:lstStyle>
            <a:lvl1pPr>
              <a:defRPr/>
            </a:lvl1pPr>
          </a:lstStyle>
          <a:p>
            <a:pPr lvl="0"/>
            <a:r>
              <a:rPr lang="en-US" dirty="0"/>
              <a:t>Caption</a:t>
            </a:r>
          </a:p>
        </p:txBody>
      </p:sp>
      <p:sp>
        <p:nvSpPr>
          <p:cNvPr id="3" name="Date Placeholder 2">
            <a:extLst>
              <a:ext uri="{FF2B5EF4-FFF2-40B4-BE49-F238E27FC236}">
                <a16:creationId xmlns:a16="http://schemas.microsoft.com/office/drawing/2014/main" id="{A50D4E5D-00F7-4DC6-9BB0-713B8A0DA354}"/>
              </a:ext>
            </a:extLst>
          </p:cNvPr>
          <p:cNvSpPr>
            <a:spLocks noGrp="1"/>
          </p:cNvSpPr>
          <p:nvPr>
            <p:ph type="dt" idx="10"/>
          </p:nvPr>
        </p:nvSpPr>
        <p:spPr/>
        <p:txBody>
          <a:bodyPr/>
          <a:lstStyle/>
          <a:p>
            <a:endParaRPr lang="en-US"/>
          </a:p>
        </p:txBody>
      </p:sp>
      <p:sp>
        <p:nvSpPr>
          <p:cNvPr id="4" name="Slide Number Placeholder 3">
            <a:extLst>
              <a:ext uri="{FF2B5EF4-FFF2-40B4-BE49-F238E27FC236}">
                <a16:creationId xmlns:a16="http://schemas.microsoft.com/office/drawing/2014/main" id="{18AF4094-2296-458C-908A-D778D0DF5AFA}"/>
              </a:ext>
            </a:extLst>
          </p:cNvPr>
          <p:cNvSpPr>
            <a:spLocks noGrp="1"/>
          </p:cNvSpPr>
          <p:nvPr>
            <p:ph type="sldNum" idx="11"/>
          </p:nvPr>
        </p:nvSpPr>
        <p:spPr/>
        <p:txBody>
          <a:bodyPr/>
          <a:lstStyle/>
          <a:p>
            <a:pPr marL="0" marR="0" lvl="0" indent="0" algn="r" rtl="0">
              <a:spcBef>
                <a:spcPts val="0"/>
              </a:spcBef>
              <a:buSzPct val="25000"/>
              <a:buNone/>
            </a:pPr>
            <a:fld id="{00000000-1234-1234-1234-123412341234}" type="slidenum">
              <a:rPr lang="en-US" sz="900" b="0" i="0" u="none" strike="noStrike" cap="none" smtClean="0">
                <a:solidFill>
                  <a:schemeClr val="lt1"/>
                </a:solidFill>
                <a:latin typeface="Arial"/>
                <a:ea typeface="Arial"/>
                <a:cs typeface="Arial"/>
                <a:sym typeface="Arial"/>
              </a:rPr>
              <a:t>‹#›</a:t>
            </a:fld>
            <a:endParaRPr lang="en-US" sz="900" b="0" i="0" u="none" strike="noStrike" cap="none">
              <a:solidFill>
                <a:schemeClr val="lt1"/>
              </a:solidFill>
              <a:latin typeface="Arial"/>
              <a:ea typeface="Arial"/>
              <a:cs typeface="Arial"/>
              <a:sym typeface="Arial"/>
            </a:endParaRPr>
          </a:p>
        </p:txBody>
      </p:sp>
    </p:spTree>
    <p:extLst>
      <p:ext uri="{BB962C8B-B14F-4D97-AF65-F5344CB8AC3E}">
        <p14:creationId xmlns:p14="http://schemas.microsoft.com/office/powerpoint/2010/main" val="166042820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Label Layout 1">
    <p:spTree>
      <p:nvGrpSpPr>
        <p:cNvPr id="1" name=""/>
        <p:cNvGrpSpPr/>
        <p:nvPr/>
      </p:nvGrpSpPr>
      <p:grpSpPr>
        <a:xfrm>
          <a:off x="0" y="0"/>
          <a:ext cx="0" cy="0"/>
          <a:chOff x="0" y="0"/>
          <a:chExt cx="0" cy="0"/>
        </a:xfrm>
      </p:grpSpPr>
      <p:sp>
        <p:nvSpPr>
          <p:cNvPr id="2" name="Title Placeholder">
            <a:extLst>
              <a:ext uri="{FF2B5EF4-FFF2-40B4-BE49-F238E27FC236}">
                <a16:creationId xmlns:a16="http://schemas.microsoft.com/office/drawing/2014/main" id="{065091D3-E16C-46AB-9A90-0F52CA812534}"/>
              </a:ext>
            </a:extLst>
          </p:cNvPr>
          <p:cNvSpPr>
            <a:spLocks noGrp="1"/>
          </p:cNvSpPr>
          <p:nvPr>
            <p:ph type="title" hasCustomPrompt="1"/>
          </p:nvPr>
        </p:nvSpPr>
        <p:spPr/>
        <p:txBody>
          <a:bodyPr/>
          <a:lstStyle>
            <a:lvl1pPr>
              <a:defRPr sz="3600">
                <a:latin typeface="+mj-lt"/>
              </a:defRPr>
            </a:lvl1pPr>
          </a:lstStyle>
          <a:p>
            <a:r>
              <a:rPr lang="en-US" dirty="0"/>
              <a:t>Click to add title</a:t>
            </a:r>
          </a:p>
        </p:txBody>
      </p:sp>
      <p:sp>
        <p:nvSpPr>
          <p:cNvPr id="7" name="Image title">
            <a:extLst>
              <a:ext uri="{FF2B5EF4-FFF2-40B4-BE49-F238E27FC236}">
                <a16:creationId xmlns:a16="http://schemas.microsoft.com/office/drawing/2014/main" id="{CB345607-C53C-44AF-8929-3BDC4C617AB6}"/>
              </a:ext>
            </a:extLst>
          </p:cNvPr>
          <p:cNvSpPr>
            <a:spLocks noGrp="1"/>
          </p:cNvSpPr>
          <p:nvPr>
            <p:ph type="body" sz="quarter" idx="13" hasCustomPrompt="1"/>
          </p:nvPr>
        </p:nvSpPr>
        <p:spPr>
          <a:xfrm>
            <a:off x="2982913" y="4359275"/>
            <a:ext cx="3482975" cy="600075"/>
          </a:xfrm>
        </p:spPr>
        <p:txBody>
          <a:bodyPr/>
          <a:lstStyle>
            <a:lvl1pPr marL="101600" indent="0">
              <a:buNone/>
              <a:defRPr/>
            </a:lvl1pPr>
          </a:lstStyle>
          <a:p>
            <a:pPr lvl="0"/>
            <a:r>
              <a:rPr lang="en-US" dirty="0"/>
              <a:t>Image title</a:t>
            </a:r>
          </a:p>
        </p:txBody>
      </p:sp>
      <p:sp>
        <p:nvSpPr>
          <p:cNvPr id="9" name="Image">
            <a:extLst>
              <a:ext uri="{FF2B5EF4-FFF2-40B4-BE49-F238E27FC236}">
                <a16:creationId xmlns:a16="http://schemas.microsoft.com/office/drawing/2014/main" id="{C2661E64-2E71-47E6-A5A0-AC5348C08F51}"/>
              </a:ext>
            </a:extLst>
          </p:cNvPr>
          <p:cNvSpPr>
            <a:spLocks noGrp="1"/>
          </p:cNvSpPr>
          <p:nvPr>
            <p:ph type="pic" sz="quarter" idx="14" hasCustomPrompt="1"/>
          </p:nvPr>
        </p:nvSpPr>
        <p:spPr>
          <a:xfrm>
            <a:off x="2982912" y="1681163"/>
            <a:ext cx="3482975" cy="2559050"/>
          </a:xfrm>
        </p:spPr>
        <p:txBody>
          <a:bodyPr/>
          <a:lstStyle>
            <a:lvl1pPr marL="101600" indent="0">
              <a:buNone/>
              <a:defRPr/>
            </a:lvl1pPr>
          </a:lstStyle>
          <a:p>
            <a:r>
              <a:rPr lang="en-US"/>
              <a:t>Image</a:t>
            </a:r>
          </a:p>
        </p:txBody>
      </p:sp>
      <p:sp>
        <p:nvSpPr>
          <p:cNvPr id="11" name="Label 1">
            <a:extLst>
              <a:ext uri="{FF2B5EF4-FFF2-40B4-BE49-F238E27FC236}">
                <a16:creationId xmlns:a16="http://schemas.microsoft.com/office/drawing/2014/main" id="{3D0F2ED9-E212-40DC-A528-BE4A28DE88FD}"/>
              </a:ext>
            </a:extLst>
          </p:cNvPr>
          <p:cNvSpPr>
            <a:spLocks noGrp="1"/>
          </p:cNvSpPr>
          <p:nvPr>
            <p:ph type="body" sz="quarter" idx="15" hasCustomPrompt="1"/>
          </p:nvPr>
        </p:nvSpPr>
        <p:spPr>
          <a:xfrm>
            <a:off x="808109" y="1681163"/>
            <a:ext cx="1220716" cy="627062"/>
          </a:xfrm>
        </p:spPr>
        <p:txBody>
          <a:bodyPr/>
          <a:lstStyle>
            <a:lvl1pPr marL="101600" indent="0">
              <a:buNone/>
              <a:defRPr/>
            </a:lvl1pPr>
          </a:lstStyle>
          <a:p>
            <a:pPr lvl="0"/>
            <a:r>
              <a:rPr lang="en-US" dirty="0"/>
              <a:t>Label 1</a:t>
            </a:r>
          </a:p>
        </p:txBody>
      </p:sp>
      <p:sp>
        <p:nvSpPr>
          <p:cNvPr id="13" name="Label 2">
            <a:extLst>
              <a:ext uri="{FF2B5EF4-FFF2-40B4-BE49-F238E27FC236}">
                <a16:creationId xmlns:a16="http://schemas.microsoft.com/office/drawing/2014/main" id="{E8D9AEEF-5E99-48D4-B8C3-C5A995764DCA}"/>
              </a:ext>
            </a:extLst>
          </p:cNvPr>
          <p:cNvSpPr>
            <a:spLocks noGrp="1"/>
          </p:cNvSpPr>
          <p:nvPr>
            <p:ph type="body" sz="quarter" idx="16" hasCustomPrompt="1"/>
          </p:nvPr>
        </p:nvSpPr>
        <p:spPr>
          <a:xfrm>
            <a:off x="808109" y="2647157"/>
            <a:ext cx="1206500" cy="627062"/>
          </a:xfrm>
        </p:spPr>
        <p:txBody>
          <a:bodyPr/>
          <a:lstStyle>
            <a:lvl1pPr marL="101600" indent="0">
              <a:buNone/>
              <a:defRPr/>
            </a:lvl1pPr>
          </a:lstStyle>
          <a:p>
            <a:pPr lvl="0"/>
            <a:r>
              <a:rPr lang="en-US" dirty="0"/>
              <a:t>Label 2</a:t>
            </a:r>
          </a:p>
        </p:txBody>
      </p:sp>
      <p:sp>
        <p:nvSpPr>
          <p:cNvPr id="15" name="Label 3">
            <a:extLst>
              <a:ext uri="{FF2B5EF4-FFF2-40B4-BE49-F238E27FC236}">
                <a16:creationId xmlns:a16="http://schemas.microsoft.com/office/drawing/2014/main" id="{99D329CE-18C4-40A9-A508-1684979AC205}"/>
              </a:ext>
            </a:extLst>
          </p:cNvPr>
          <p:cNvSpPr>
            <a:spLocks noGrp="1"/>
          </p:cNvSpPr>
          <p:nvPr>
            <p:ph type="body" sz="quarter" idx="17" hasCustomPrompt="1"/>
          </p:nvPr>
        </p:nvSpPr>
        <p:spPr>
          <a:xfrm>
            <a:off x="808109" y="3613151"/>
            <a:ext cx="1206500" cy="627062"/>
          </a:xfrm>
        </p:spPr>
        <p:txBody>
          <a:bodyPr/>
          <a:lstStyle>
            <a:lvl1pPr marL="101600" indent="0">
              <a:buNone/>
              <a:defRPr/>
            </a:lvl1pPr>
          </a:lstStyle>
          <a:p>
            <a:pPr lvl="0"/>
            <a:r>
              <a:rPr lang="en-US" dirty="0"/>
              <a:t>Label 3</a:t>
            </a:r>
          </a:p>
        </p:txBody>
      </p:sp>
      <p:sp>
        <p:nvSpPr>
          <p:cNvPr id="17" name="Label 4">
            <a:extLst>
              <a:ext uri="{FF2B5EF4-FFF2-40B4-BE49-F238E27FC236}">
                <a16:creationId xmlns:a16="http://schemas.microsoft.com/office/drawing/2014/main" id="{AAE735D1-F9F4-4525-9ED5-F10A99DECCB8}"/>
              </a:ext>
            </a:extLst>
          </p:cNvPr>
          <p:cNvSpPr>
            <a:spLocks noGrp="1"/>
          </p:cNvSpPr>
          <p:nvPr>
            <p:ph type="body" sz="quarter" idx="18" hasCustomPrompt="1"/>
          </p:nvPr>
        </p:nvSpPr>
        <p:spPr>
          <a:xfrm>
            <a:off x="7381874" y="1681163"/>
            <a:ext cx="1304925" cy="627062"/>
          </a:xfrm>
        </p:spPr>
        <p:txBody>
          <a:bodyPr/>
          <a:lstStyle>
            <a:lvl1pPr marL="101600" indent="0">
              <a:buNone/>
              <a:defRPr/>
            </a:lvl1pPr>
          </a:lstStyle>
          <a:p>
            <a:pPr lvl="0"/>
            <a:r>
              <a:rPr lang="en-US" dirty="0"/>
              <a:t>Label 4</a:t>
            </a:r>
          </a:p>
        </p:txBody>
      </p:sp>
      <p:sp>
        <p:nvSpPr>
          <p:cNvPr id="19" name="Label 5">
            <a:extLst>
              <a:ext uri="{FF2B5EF4-FFF2-40B4-BE49-F238E27FC236}">
                <a16:creationId xmlns:a16="http://schemas.microsoft.com/office/drawing/2014/main" id="{43259E0C-9247-446E-9183-FBF70F8FD41C}"/>
              </a:ext>
            </a:extLst>
          </p:cNvPr>
          <p:cNvSpPr>
            <a:spLocks noGrp="1"/>
          </p:cNvSpPr>
          <p:nvPr>
            <p:ph type="body" sz="quarter" idx="19" hasCustomPrompt="1"/>
          </p:nvPr>
        </p:nvSpPr>
        <p:spPr>
          <a:xfrm>
            <a:off x="7381874" y="2651590"/>
            <a:ext cx="1304925" cy="618196"/>
          </a:xfrm>
        </p:spPr>
        <p:txBody>
          <a:bodyPr/>
          <a:lstStyle>
            <a:lvl1pPr marL="101600" indent="0">
              <a:buNone/>
              <a:defRPr/>
            </a:lvl1pPr>
          </a:lstStyle>
          <a:p>
            <a:pPr lvl="0"/>
            <a:r>
              <a:rPr lang="en-US" dirty="0"/>
              <a:t>Label 5</a:t>
            </a:r>
          </a:p>
        </p:txBody>
      </p:sp>
      <p:sp>
        <p:nvSpPr>
          <p:cNvPr id="21" name="Label 6">
            <a:extLst>
              <a:ext uri="{FF2B5EF4-FFF2-40B4-BE49-F238E27FC236}">
                <a16:creationId xmlns:a16="http://schemas.microsoft.com/office/drawing/2014/main" id="{111F58DF-A1C1-4DD6-ADE5-FC54A39F6757}"/>
              </a:ext>
            </a:extLst>
          </p:cNvPr>
          <p:cNvSpPr>
            <a:spLocks noGrp="1"/>
          </p:cNvSpPr>
          <p:nvPr>
            <p:ph type="body" sz="quarter" idx="20" hasCustomPrompt="1"/>
          </p:nvPr>
        </p:nvSpPr>
        <p:spPr>
          <a:xfrm>
            <a:off x="7381874" y="3613151"/>
            <a:ext cx="1304925" cy="627063"/>
          </a:xfrm>
        </p:spPr>
        <p:txBody>
          <a:bodyPr/>
          <a:lstStyle>
            <a:lvl1pPr marL="101600" indent="0">
              <a:buNone/>
              <a:defRPr/>
            </a:lvl1pPr>
          </a:lstStyle>
          <a:p>
            <a:pPr lvl="0"/>
            <a:r>
              <a:rPr lang="en-US" dirty="0"/>
              <a:t>Label 6</a:t>
            </a:r>
          </a:p>
        </p:txBody>
      </p:sp>
      <p:sp>
        <p:nvSpPr>
          <p:cNvPr id="3" name="Date Placeholder 2">
            <a:extLst>
              <a:ext uri="{FF2B5EF4-FFF2-40B4-BE49-F238E27FC236}">
                <a16:creationId xmlns:a16="http://schemas.microsoft.com/office/drawing/2014/main" id="{D0CEC9E9-2CDA-42DF-A6E1-55B455A7E67B}"/>
              </a:ext>
            </a:extLst>
          </p:cNvPr>
          <p:cNvSpPr>
            <a:spLocks noGrp="1"/>
          </p:cNvSpPr>
          <p:nvPr>
            <p:ph type="dt" idx="10"/>
          </p:nvPr>
        </p:nvSpPr>
        <p:spPr/>
        <p:txBody>
          <a:bodyPr/>
          <a:lstStyle/>
          <a:p>
            <a:endParaRPr lang="en-US"/>
          </a:p>
        </p:txBody>
      </p:sp>
      <p:sp>
        <p:nvSpPr>
          <p:cNvPr id="4" name="Slide Number Placeholder 3">
            <a:extLst>
              <a:ext uri="{FF2B5EF4-FFF2-40B4-BE49-F238E27FC236}">
                <a16:creationId xmlns:a16="http://schemas.microsoft.com/office/drawing/2014/main" id="{5429F10E-ACBA-4EA4-B23A-AC32FC5A681B}"/>
              </a:ext>
            </a:extLst>
          </p:cNvPr>
          <p:cNvSpPr>
            <a:spLocks noGrp="1"/>
          </p:cNvSpPr>
          <p:nvPr>
            <p:ph type="sldNum" idx="11"/>
          </p:nvPr>
        </p:nvSpPr>
        <p:spPr/>
        <p:txBody>
          <a:bodyPr/>
          <a:lstStyle/>
          <a:p>
            <a:pPr marL="0" marR="0" lvl="0" indent="0" algn="r" rtl="0">
              <a:spcBef>
                <a:spcPts val="0"/>
              </a:spcBef>
              <a:buSzPct val="25000"/>
              <a:buNone/>
            </a:pPr>
            <a:fld id="{00000000-1234-1234-1234-123412341234}" type="slidenum">
              <a:rPr lang="en-US" sz="900" b="0" i="0" u="none" strike="noStrike" cap="none" smtClean="0">
                <a:solidFill>
                  <a:schemeClr val="lt1"/>
                </a:solidFill>
                <a:latin typeface="Arial"/>
                <a:ea typeface="Arial"/>
                <a:cs typeface="Arial"/>
                <a:sym typeface="Arial"/>
              </a:rPr>
              <a:t>‹#›</a:t>
            </a:fld>
            <a:endParaRPr lang="en-US" sz="900" b="0" i="0" u="none" strike="noStrike" cap="none">
              <a:solidFill>
                <a:schemeClr val="lt1"/>
              </a:solidFill>
              <a:latin typeface="Arial"/>
              <a:ea typeface="Arial"/>
              <a:cs typeface="Arial"/>
              <a:sym typeface="Arial"/>
            </a:endParaRPr>
          </a:p>
        </p:txBody>
      </p:sp>
    </p:spTree>
    <p:extLst>
      <p:ext uri="{BB962C8B-B14F-4D97-AF65-F5344CB8AC3E}">
        <p14:creationId xmlns:p14="http://schemas.microsoft.com/office/powerpoint/2010/main" val="20278991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Label Layout 2">
    <p:spTree>
      <p:nvGrpSpPr>
        <p:cNvPr id="1" name=""/>
        <p:cNvGrpSpPr/>
        <p:nvPr/>
      </p:nvGrpSpPr>
      <p:grpSpPr>
        <a:xfrm>
          <a:off x="0" y="0"/>
          <a:ext cx="0" cy="0"/>
          <a:chOff x="0" y="0"/>
          <a:chExt cx="0" cy="0"/>
        </a:xfrm>
      </p:grpSpPr>
      <p:sp>
        <p:nvSpPr>
          <p:cNvPr id="2" name="Title Placeholder">
            <a:extLst>
              <a:ext uri="{FF2B5EF4-FFF2-40B4-BE49-F238E27FC236}">
                <a16:creationId xmlns:a16="http://schemas.microsoft.com/office/drawing/2014/main" id="{5AF36A59-5DE4-46F3-8035-460E546D5673}"/>
              </a:ext>
            </a:extLst>
          </p:cNvPr>
          <p:cNvSpPr>
            <a:spLocks noGrp="1"/>
          </p:cNvSpPr>
          <p:nvPr>
            <p:ph type="title"/>
          </p:nvPr>
        </p:nvSpPr>
        <p:spPr/>
        <p:txBody>
          <a:bodyPr/>
          <a:lstStyle>
            <a:lvl1pPr>
              <a:defRPr sz="3600">
                <a:latin typeface="+mj-lt"/>
              </a:defRPr>
            </a:lvl1pPr>
          </a:lstStyle>
          <a:p>
            <a:r>
              <a:rPr lang="en-US" dirty="0"/>
              <a:t>Click to edit Master title style</a:t>
            </a:r>
          </a:p>
        </p:txBody>
      </p:sp>
      <p:sp>
        <p:nvSpPr>
          <p:cNvPr id="7" name="Image 1 title">
            <a:extLst>
              <a:ext uri="{FF2B5EF4-FFF2-40B4-BE49-F238E27FC236}">
                <a16:creationId xmlns:a16="http://schemas.microsoft.com/office/drawing/2014/main" id="{2BEC12FB-EC67-436F-875F-0A306862EF78}"/>
              </a:ext>
            </a:extLst>
          </p:cNvPr>
          <p:cNvSpPr>
            <a:spLocks noGrp="1"/>
          </p:cNvSpPr>
          <p:nvPr>
            <p:ph type="body" sz="quarter" idx="13" hasCustomPrompt="1"/>
          </p:nvPr>
        </p:nvSpPr>
        <p:spPr>
          <a:xfrm>
            <a:off x="457201" y="4392613"/>
            <a:ext cx="2107323" cy="504825"/>
          </a:xfrm>
        </p:spPr>
        <p:txBody>
          <a:bodyPr/>
          <a:lstStyle>
            <a:lvl1pPr marL="101600" indent="0">
              <a:buNone/>
              <a:defRPr/>
            </a:lvl1pPr>
          </a:lstStyle>
          <a:p>
            <a:pPr lvl="0"/>
            <a:r>
              <a:rPr lang="en-US" dirty="0"/>
              <a:t>Image 1 title</a:t>
            </a:r>
          </a:p>
        </p:txBody>
      </p:sp>
      <p:sp>
        <p:nvSpPr>
          <p:cNvPr id="9" name="Image 1">
            <a:extLst>
              <a:ext uri="{FF2B5EF4-FFF2-40B4-BE49-F238E27FC236}">
                <a16:creationId xmlns:a16="http://schemas.microsoft.com/office/drawing/2014/main" id="{1E9C9C32-F8ED-4AA8-AA00-26A2357E73E9}"/>
              </a:ext>
            </a:extLst>
          </p:cNvPr>
          <p:cNvSpPr>
            <a:spLocks noGrp="1"/>
          </p:cNvSpPr>
          <p:nvPr>
            <p:ph type="pic" sz="quarter" idx="14" hasCustomPrompt="1"/>
          </p:nvPr>
        </p:nvSpPr>
        <p:spPr>
          <a:xfrm>
            <a:off x="457200" y="1817688"/>
            <a:ext cx="2107324" cy="2386012"/>
          </a:xfrm>
        </p:spPr>
        <p:txBody>
          <a:bodyPr/>
          <a:lstStyle>
            <a:lvl1pPr marL="101600" indent="0">
              <a:buNone/>
              <a:defRPr/>
            </a:lvl1pPr>
          </a:lstStyle>
          <a:p>
            <a:r>
              <a:rPr lang="en-US"/>
              <a:t>Image 1</a:t>
            </a:r>
          </a:p>
        </p:txBody>
      </p:sp>
      <p:sp>
        <p:nvSpPr>
          <p:cNvPr id="11" name="Label 1.1">
            <a:extLst>
              <a:ext uri="{FF2B5EF4-FFF2-40B4-BE49-F238E27FC236}">
                <a16:creationId xmlns:a16="http://schemas.microsoft.com/office/drawing/2014/main" id="{BD50A136-2F5A-4764-ADDC-D48D703981CC}"/>
              </a:ext>
            </a:extLst>
          </p:cNvPr>
          <p:cNvSpPr>
            <a:spLocks noGrp="1"/>
          </p:cNvSpPr>
          <p:nvPr>
            <p:ph type="body" sz="quarter" idx="15" hasCustomPrompt="1"/>
          </p:nvPr>
        </p:nvSpPr>
        <p:spPr>
          <a:xfrm>
            <a:off x="2774622" y="1794947"/>
            <a:ext cx="1534619" cy="591855"/>
          </a:xfrm>
        </p:spPr>
        <p:txBody>
          <a:bodyPr/>
          <a:lstStyle>
            <a:lvl1pPr marL="101600" indent="0">
              <a:buNone/>
              <a:defRPr/>
            </a:lvl1pPr>
          </a:lstStyle>
          <a:p>
            <a:pPr lvl="0"/>
            <a:r>
              <a:rPr lang="en-US" dirty="0"/>
              <a:t>Label 1.1</a:t>
            </a:r>
          </a:p>
        </p:txBody>
      </p:sp>
      <p:sp>
        <p:nvSpPr>
          <p:cNvPr id="13" name="Label 1.2">
            <a:extLst>
              <a:ext uri="{FF2B5EF4-FFF2-40B4-BE49-F238E27FC236}">
                <a16:creationId xmlns:a16="http://schemas.microsoft.com/office/drawing/2014/main" id="{16926224-3F90-4884-9AC1-A5381D78801B}"/>
              </a:ext>
            </a:extLst>
          </p:cNvPr>
          <p:cNvSpPr>
            <a:spLocks noGrp="1"/>
          </p:cNvSpPr>
          <p:nvPr>
            <p:ph type="body" sz="quarter" idx="16" hasCustomPrompt="1"/>
          </p:nvPr>
        </p:nvSpPr>
        <p:spPr>
          <a:xfrm>
            <a:off x="2774622" y="2707481"/>
            <a:ext cx="1534619" cy="606425"/>
          </a:xfrm>
        </p:spPr>
        <p:txBody>
          <a:bodyPr/>
          <a:lstStyle>
            <a:lvl1pPr marL="101600" indent="0">
              <a:buNone/>
              <a:defRPr/>
            </a:lvl1pPr>
          </a:lstStyle>
          <a:p>
            <a:pPr lvl="0"/>
            <a:r>
              <a:rPr lang="en-US" dirty="0"/>
              <a:t>Label 1.2</a:t>
            </a:r>
          </a:p>
        </p:txBody>
      </p:sp>
      <p:sp>
        <p:nvSpPr>
          <p:cNvPr id="15" name="Label 1.3">
            <a:extLst>
              <a:ext uri="{FF2B5EF4-FFF2-40B4-BE49-F238E27FC236}">
                <a16:creationId xmlns:a16="http://schemas.microsoft.com/office/drawing/2014/main" id="{D4719473-9C3F-493C-B20E-27CDBBA38B68}"/>
              </a:ext>
            </a:extLst>
          </p:cNvPr>
          <p:cNvSpPr>
            <a:spLocks noGrp="1"/>
          </p:cNvSpPr>
          <p:nvPr>
            <p:ph type="body" sz="quarter" idx="17" hasCustomPrompt="1"/>
          </p:nvPr>
        </p:nvSpPr>
        <p:spPr>
          <a:xfrm>
            <a:off x="2774622" y="3597275"/>
            <a:ext cx="1534619" cy="606425"/>
          </a:xfrm>
        </p:spPr>
        <p:txBody>
          <a:bodyPr/>
          <a:lstStyle>
            <a:lvl1pPr marL="101600" indent="0">
              <a:buNone/>
              <a:defRPr/>
            </a:lvl1pPr>
          </a:lstStyle>
          <a:p>
            <a:pPr lvl="0"/>
            <a:r>
              <a:rPr lang="en-US" dirty="0"/>
              <a:t>Label 1.3</a:t>
            </a:r>
          </a:p>
        </p:txBody>
      </p:sp>
      <p:sp>
        <p:nvSpPr>
          <p:cNvPr id="17" name="Image 2 title">
            <a:extLst>
              <a:ext uri="{FF2B5EF4-FFF2-40B4-BE49-F238E27FC236}">
                <a16:creationId xmlns:a16="http://schemas.microsoft.com/office/drawing/2014/main" id="{DC526974-AF8C-4228-AAAA-33D0B8AB71C7}"/>
              </a:ext>
            </a:extLst>
          </p:cNvPr>
          <p:cNvSpPr>
            <a:spLocks noGrp="1"/>
          </p:cNvSpPr>
          <p:nvPr>
            <p:ph type="body" sz="quarter" idx="18" hasCustomPrompt="1"/>
          </p:nvPr>
        </p:nvSpPr>
        <p:spPr>
          <a:xfrm>
            <a:off x="4931596" y="4347439"/>
            <a:ext cx="2107323" cy="504825"/>
          </a:xfrm>
        </p:spPr>
        <p:txBody>
          <a:bodyPr/>
          <a:lstStyle>
            <a:lvl1pPr marL="101600" indent="0">
              <a:buNone/>
              <a:defRPr/>
            </a:lvl1pPr>
          </a:lstStyle>
          <a:p>
            <a:pPr lvl="0"/>
            <a:r>
              <a:rPr lang="en-US" dirty="0"/>
              <a:t>Image 2 title</a:t>
            </a:r>
          </a:p>
        </p:txBody>
      </p:sp>
      <p:sp>
        <p:nvSpPr>
          <p:cNvPr id="19" name="Image 2">
            <a:extLst>
              <a:ext uri="{FF2B5EF4-FFF2-40B4-BE49-F238E27FC236}">
                <a16:creationId xmlns:a16="http://schemas.microsoft.com/office/drawing/2014/main" id="{812D2BB4-4991-47F8-9E82-9C9B41B052FB}"/>
              </a:ext>
            </a:extLst>
          </p:cNvPr>
          <p:cNvSpPr>
            <a:spLocks noGrp="1"/>
          </p:cNvSpPr>
          <p:nvPr>
            <p:ph type="pic" sz="quarter" idx="19" hasCustomPrompt="1"/>
          </p:nvPr>
        </p:nvSpPr>
        <p:spPr>
          <a:xfrm>
            <a:off x="4931596" y="1806537"/>
            <a:ext cx="2107323" cy="2397164"/>
          </a:xfrm>
        </p:spPr>
        <p:txBody>
          <a:bodyPr/>
          <a:lstStyle>
            <a:lvl1pPr marL="101600" indent="0">
              <a:buNone/>
              <a:defRPr/>
            </a:lvl1pPr>
          </a:lstStyle>
          <a:p>
            <a:r>
              <a:rPr lang="en-US"/>
              <a:t>Image 2</a:t>
            </a:r>
          </a:p>
        </p:txBody>
      </p:sp>
      <p:sp>
        <p:nvSpPr>
          <p:cNvPr id="21" name="Label 2.1">
            <a:extLst>
              <a:ext uri="{FF2B5EF4-FFF2-40B4-BE49-F238E27FC236}">
                <a16:creationId xmlns:a16="http://schemas.microsoft.com/office/drawing/2014/main" id="{15D9E78D-62D4-4D7C-8E37-E1A000DA23A2}"/>
              </a:ext>
            </a:extLst>
          </p:cNvPr>
          <p:cNvSpPr>
            <a:spLocks noGrp="1"/>
          </p:cNvSpPr>
          <p:nvPr>
            <p:ph type="body" sz="quarter" idx="20" hasCustomPrompt="1"/>
          </p:nvPr>
        </p:nvSpPr>
        <p:spPr>
          <a:xfrm>
            <a:off x="7304580" y="1794947"/>
            <a:ext cx="1534619" cy="608524"/>
          </a:xfrm>
        </p:spPr>
        <p:txBody>
          <a:bodyPr/>
          <a:lstStyle>
            <a:lvl1pPr marL="101600" indent="0">
              <a:buNone/>
              <a:defRPr/>
            </a:lvl1pPr>
          </a:lstStyle>
          <a:p>
            <a:pPr lvl="0"/>
            <a:r>
              <a:rPr lang="en-US" dirty="0"/>
              <a:t>Label 2.1</a:t>
            </a:r>
          </a:p>
        </p:txBody>
      </p:sp>
      <p:sp>
        <p:nvSpPr>
          <p:cNvPr id="23" name="Label 2.2">
            <a:extLst>
              <a:ext uri="{FF2B5EF4-FFF2-40B4-BE49-F238E27FC236}">
                <a16:creationId xmlns:a16="http://schemas.microsoft.com/office/drawing/2014/main" id="{0ECEA5DA-0702-46DA-A4DD-66B7E7FF424B}"/>
              </a:ext>
            </a:extLst>
          </p:cNvPr>
          <p:cNvSpPr>
            <a:spLocks noGrp="1"/>
          </p:cNvSpPr>
          <p:nvPr>
            <p:ph type="body" sz="quarter" idx="21" hasCustomPrompt="1"/>
          </p:nvPr>
        </p:nvSpPr>
        <p:spPr>
          <a:xfrm>
            <a:off x="7304579" y="2707481"/>
            <a:ext cx="1534619" cy="608524"/>
          </a:xfrm>
        </p:spPr>
        <p:txBody>
          <a:bodyPr/>
          <a:lstStyle>
            <a:lvl1pPr marL="101600" indent="0">
              <a:buNone/>
              <a:defRPr/>
            </a:lvl1pPr>
          </a:lstStyle>
          <a:p>
            <a:pPr lvl="0"/>
            <a:r>
              <a:rPr lang="en-US" dirty="0"/>
              <a:t>Label 2.2</a:t>
            </a:r>
          </a:p>
        </p:txBody>
      </p:sp>
      <p:sp>
        <p:nvSpPr>
          <p:cNvPr id="25" name="Label 2.3">
            <a:extLst>
              <a:ext uri="{FF2B5EF4-FFF2-40B4-BE49-F238E27FC236}">
                <a16:creationId xmlns:a16="http://schemas.microsoft.com/office/drawing/2014/main" id="{64C63D68-E200-46DF-8E34-92DC66FE879B}"/>
              </a:ext>
            </a:extLst>
          </p:cNvPr>
          <p:cNvSpPr>
            <a:spLocks noGrp="1"/>
          </p:cNvSpPr>
          <p:nvPr>
            <p:ph type="body" sz="quarter" idx="22" hasCustomPrompt="1"/>
          </p:nvPr>
        </p:nvSpPr>
        <p:spPr>
          <a:xfrm>
            <a:off x="7304579" y="3579818"/>
            <a:ext cx="1534620" cy="608524"/>
          </a:xfrm>
        </p:spPr>
        <p:txBody>
          <a:bodyPr/>
          <a:lstStyle>
            <a:lvl1pPr marL="101600" indent="0">
              <a:buNone/>
              <a:defRPr/>
            </a:lvl1pPr>
          </a:lstStyle>
          <a:p>
            <a:pPr lvl="0"/>
            <a:r>
              <a:rPr lang="en-US" dirty="0"/>
              <a:t>Label 2.3</a:t>
            </a:r>
          </a:p>
        </p:txBody>
      </p:sp>
      <p:sp>
        <p:nvSpPr>
          <p:cNvPr id="3" name="Date Placeholder 2">
            <a:extLst>
              <a:ext uri="{FF2B5EF4-FFF2-40B4-BE49-F238E27FC236}">
                <a16:creationId xmlns:a16="http://schemas.microsoft.com/office/drawing/2014/main" id="{D8A4DA0A-BA94-4C4E-A521-FB23D113A856}"/>
              </a:ext>
            </a:extLst>
          </p:cNvPr>
          <p:cNvSpPr>
            <a:spLocks noGrp="1"/>
          </p:cNvSpPr>
          <p:nvPr>
            <p:ph type="dt" idx="10"/>
          </p:nvPr>
        </p:nvSpPr>
        <p:spPr/>
        <p:txBody>
          <a:bodyPr/>
          <a:lstStyle/>
          <a:p>
            <a:endParaRPr lang="en-US"/>
          </a:p>
        </p:txBody>
      </p:sp>
      <p:sp>
        <p:nvSpPr>
          <p:cNvPr id="4" name="Slide Number Placeholder 3">
            <a:extLst>
              <a:ext uri="{FF2B5EF4-FFF2-40B4-BE49-F238E27FC236}">
                <a16:creationId xmlns:a16="http://schemas.microsoft.com/office/drawing/2014/main" id="{44569933-5FC5-4C73-96ED-E1AC0FC867FE}"/>
              </a:ext>
            </a:extLst>
          </p:cNvPr>
          <p:cNvSpPr>
            <a:spLocks noGrp="1"/>
          </p:cNvSpPr>
          <p:nvPr>
            <p:ph type="sldNum" idx="11"/>
          </p:nvPr>
        </p:nvSpPr>
        <p:spPr/>
        <p:txBody>
          <a:bodyPr/>
          <a:lstStyle/>
          <a:p>
            <a:pPr marL="0" marR="0" lvl="0" indent="0" algn="r" rtl="0">
              <a:spcBef>
                <a:spcPts val="0"/>
              </a:spcBef>
              <a:buSzPct val="25000"/>
              <a:buNone/>
            </a:pPr>
            <a:fld id="{00000000-1234-1234-1234-123412341234}" type="slidenum">
              <a:rPr lang="en-US" sz="900" b="0" i="0" u="none" strike="noStrike" cap="none" smtClean="0">
                <a:solidFill>
                  <a:schemeClr val="lt1"/>
                </a:solidFill>
                <a:latin typeface="Arial"/>
                <a:ea typeface="Arial"/>
                <a:cs typeface="Arial"/>
                <a:sym typeface="Arial"/>
              </a:rPr>
              <a:t>‹#›</a:t>
            </a:fld>
            <a:endParaRPr lang="en-US" sz="900" b="0" i="0" u="none" strike="noStrike" cap="none">
              <a:solidFill>
                <a:schemeClr val="lt1"/>
              </a:solidFill>
              <a:latin typeface="Arial"/>
              <a:ea typeface="Arial"/>
              <a:cs typeface="Arial"/>
              <a:sym typeface="Arial"/>
            </a:endParaRPr>
          </a:p>
        </p:txBody>
      </p:sp>
    </p:spTree>
    <p:extLst>
      <p:ext uri="{BB962C8B-B14F-4D97-AF65-F5344CB8AC3E}">
        <p14:creationId xmlns:p14="http://schemas.microsoft.com/office/powerpoint/2010/main" val="64872148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Shape 68"/>
        <p:cNvGrpSpPr/>
        <p:nvPr/>
      </p:nvGrpSpPr>
      <p:grpSpPr>
        <a:xfrm>
          <a:off x="0" y="0"/>
          <a:ext cx="0" cy="0"/>
          <a:chOff x="0" y="0"/>
          <a:chExt cx="0" cy="0"/>
        </a:xfrm>
      </p:grpSpPr>
      <p:sp>
        <p:nvSpPr>
          <p:cNvPr id="69" name="Title Placeholder"/>
          <p:cNvSpPr txBox="1">
            <a:spLocks noGrp="1"/>
          </p:cNvSpPr>
          <p:nvPr>
            <p:ph type="title" hasCustomPrompt="1"/>
          </p:nvPr>
        </p:nvSpPr>
        <p:spPr>
          <a:xfrm>
            <a:off x="685800" y="1447800"/>
            <a:ext cx="7772400" cy="2152651"/>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600" b="1" i="0" u="none" strike="noStrike" cap="none">
                <a:solidFill>
                  <a:srgbClr val="007FA3"/>
                </a:solidFill>
                <a:latin typeface="+mj-lt"/>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3600" dirty="0">
                <a:latin typeface="+mj-lt"/>
              </a:rPr>
              <a:t>Click to add title	</a:t>
            </a:r>
            <a:endParaRPr dirty="0"/>
          </a:p>
        </p:txBody>
      </p:sp>
      <p:sp>
        <p:nvSpPr>
          <p:cNvPr id="70" name="Content Placeholder"/>
          <p:cNvSpPr txBox="1">
            <a:spLocks noGrp="1"/>
          </p:cNvSpPr>
          <p:nvPr>
            <p:ph type="body" idx="1"/>
          </p:nvPr>
        </p:nvSpPr>
        <p:spPr>
          <a:xfrm>
            <a:off x="674687" y="3962400"/>
            <a:ext cx="7794626" cy="1752600"/>
          </a:xfrm>
          <a:prstGeom prst="rect">
            <a:avLst/>
          </a:prstGeom>
          <a:noFill/>
          <a:ln>
            <a:noFill/>
          </a:ln>
        </p:spPr>
        <p:txBody>
          <a:bodyPr lIns="91425" tIns="91425" rIns="91425" bIns="91425" anchor="t" anchorCtr="0"/>
          <a:lstStyle>
            <a:lvl1pPr marL="0" marR="0" lvl="0" indent="0" algn="l" rtl="0">
              <a:spcBef>
                <a:spcPts val="0"/>
              </a:spcBef>
              <a:buClr>
                <a:srgbClr val="007FA3"/>
              </a:buClr>
              <a:buFont typeface="Arial"/>
              <a:buNone/>
              <a:defRPr sz="1600" b="0" i="0" u="none" strike="noStrike" cap="none">
                <a:solidFill>
                  <a:srgbClr val="007FA3"/>
                </a:solidFill>
                <a:latin typeface="Arial"/>
                <a:ea typeface="Arial"/>
                <a:cs typeface="Arial"/>
                <a:sym typeface="Arial"/>
              </a:defRPr>
            </a:lvl1pPr>
            <a:lvl2pPr marL="457200" marR="0" lvl="1" indent="0" algn="l" rtl="0">
              <a:spcBef>
                <a:spcPts val="600"/>
              </a:spcBef>
              <a:buClr>
                <a:srgbClr val="007FA3"/>
              </a:buClr>
              <a:buFont typeface="Arial"/>
              <a:buNone/>
              <a:defRPr sz="1800" b="0" i="0" u="none" strike="noStrike" cap="none">
                <a:solidFill>
                  <a:srgbClr val="888888"/>
                </a:solidFill>
                <a:latin typeface="Arial"/>
                <a:ea typeface="Arial"/>
                <a:cs typeface="Arial"/>
                <a:sym typeface="Arial"/>
              </a:defRPr>
            </a:lvl2pPr>
            <a:lvl3pPr marL="914400" marR="0" lvl="2" indent="0" algn="l" rtl="0">
              <a:spcBef>
                <a:spcPts val="600"/>
              </a:spcBef>
              <a:buClr>
                <a:srgbClr val="007FA3"/>
              </a:buClr>
              <a:buFont typeface="Noto Sans Symbols"/>
              <a:buNone/>
              <a:defRPr sz="1600" b="0" i="0" u="none" strike="noStrike" cap="none">
                <a:solidFill>
                  <a:srgbClr val="888888"/>
                </a:solidFill>
                <a:latin typeface="Arial"/>
                <a:ea typeface="Arial"/>
                <a:cs typeface="Arial"/>
                <a:sym typeface="Arial"/>
              </a:defRPr>
            </a:lvl3pPr>
            <a:lvl4pPr marL="1371600" marR="0" lvl="3" indent="0" algn="l" rtl="0">
              <a:spcBef>
                <a:spcPts val="600"/>
              </a:spcBef>
              <a:buClr>
                <a:srgbClr val="007FA3"/>
              </a:buClr>
              <a:buFont typeface="Arial"/>
              <a:buNone/>
              <a:defRPr sz="1400" b="0" i="0" u="none" strike="noStrike" cap="none">
                <a:solidFill>
                  <a:srgbClr val="888888"/>
                </a:solidFill>
                <a:latin typeface="Arial"/>
                <a:ea typeface="Arial"/>
                <a:cs typeface="Arial"/>
                <a:sym typeface="Arial"/>
              </a:defRPr>
            </a:lvl4pPr>
            <a:lvl5pPr marL="1828800" marR="0" lvl="4" indent="0" algn="l" rtl="0">
              <a:spcBef>
                <a:spcPts val="600"/>
              </a:spcBef>
              <a:buClr>
                <a:srgbClr val="007FA3"/>
              </a:buClr>
              <a:buFont typeface="Arial"/>
              <a:buNone/>
              <a:defRPr sz="1400" b="0" i="0" u="none" strike="noStrike" cap="none">
                <a:solidFill>
                  <a:srgbClr val="888888"/>
                </a:solidFill>
                <a:latin typeface="Arial"/>
                <a:ea typeface="Arial"/>
                <a:cs typeface="Arial"/>
                <a:sym typeface="Arial"/>
              </a:defRPr>
            </a:lvl5pPr>
            <a:lvl6pPr marL="2286000" marR="0" lvl="5" indent="0" algn="l" rtl="0">
              <a:spcBef>
                <a:spcPts val="300"/>
              </a:spcBef>
              <a:buClr>
                <a:srgbClr val="007FA3"/>
              </a:buClr>
              <a:buFont typeface="Arial"/>
              <a:buNone/>
              <a:defRPr sz="1400" b="0" i="0" u="none" strike="noStrike" cap="none">
                <a:solidFill>
                  <a:srgbClr val="888888"/>
                </a:solidFill>
                <a:latin typeface="Arial"/>
                <a:ea typeface="Arial"/>
                <a:cs typeface="Arial"/>
                <a:sym typeface="Arial"/>
              </a:defRPr>
            </a:lvl6pPr>
            <a:lvl7pPr marL="2743200" marR="0" lvl="6" indent="0" algn="l" rtl="0">
              <a:spcBef>
                <a:spcPts val="300"/>
              </a:spcBef>
              <a:buClr>
                <a:srgbClr val="007FA3"/>
              </a:buClr>
              <a:buFont typeface="Arial"/>
              <a:buNone/>
              <a:defRPr sz="1400" b="0" i="0" u="none" strike="noStrike" cap="none">
                <a:solidFill>
                  <a:srgbClr val="888888"/>
                </a:solidFill>
                <a:latin typeface="Arial"/>
                <a:ea typeface="Arial"/>
                <a:cs typeface="Arial"/>
                <a:sym typeface="Arial"/>
              </a:defRPr>
            </a:lvl7pPr>
            <a:lvl8pPr marL="3200400" marR="0" lvl="7" indent="0" algn="l" rtl="0">
              <a:spcBef>
                <a:spcPts val="300"/>
              </a:spcBef>
              <a:buClr>
                <a:srgbClr val="007FA3"/>
              </a:buClr>
              <a:buFont typeface="Arial"/>
              <a:buNone/>
              <a:defRPr sz="1400" b="0" i="0" u="none" strike="noStrike" cap="none">
                <a:solidFill>
                  <a:srgbClr val="888888"/>
                </a:solidFill>
                <a:latin typeface="Arial"/>
                <a:ea typeface="Arial"/>
                <a:cs typeface="Arial"/>
                <a:sym typeface="Arial"/>
              </a:defRPr>
            </a:lvl8pPr>
            <a:lvl9pPr marL="3657600" marR="0" lvl="8" indent="0" algn="l" rtl="0">
              <a:spcBef>
                <a:spcPts val="300"/>
              </a:spcBef>
              <a:buClr>
                <a:srgbClr val="007FA3"/>
              </a:buClr>
              <a:buFont typeface="Arial"/>
              <a:buNone/>
              <a:defRPr sz="1400" b="0" i="0" u="none" strike="noStrike" cap="none">
                <a:solidFill>
                  <a:srgbClr val="888888"/>
                </a:solidFill>
                <a:latin typeface="Arial"/>
                <a:ea typeface="Arial"/>
                <a:cs typeface="Arial"/>
                <a:sym typeface="Arial"/>
              </a:defRPr>
            </a:lvl9pPr>
          </a:lstStyle>
          <a:p>
            <a:endParaRPr dirty="0"/>
          </a:p>
        </p:txBody>
      </p:sp>
      <p:sp>
        <p:nvSpPr>
          <p:cNvPr id="72" name="Shape 72"/>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73" name="Shape 73"/>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lt1"/>
                </a:solidFill>
                <a:latin typeface="Arial"/>
                <a:ea typeface="Arial"/>
                <a:cs typeface="Arial"/>
                <a:sym typeface="Arial"/>
              </a:rPr>
              <a:t>‹#›</a:t>
            </a:fld>
            <a:endParaRPr lang="en-US" sz="900" b="0" i="0" u="none" strike="noStrike" cap="none">
              <a:solidFill>
                <a:schemeClr val="lt1"/>
              </a:solidFill>
              <a:latin typeface="Arial"/>
              <a:ea typeface="Arial"/>
              <a:cs typeface="Arial"/>
              <a:sym typeface="Arial"/>
            </a:endParaRPr>
          </a:p>
        </p:txBody>
      </p:sp>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13" Type="http://schemas.openxmlformats.org/officeDocument/2006/relationships/slideLayout" Target="../slideLayouts/slideLayout14.xml"/><Relationship Id="rId3" Type="http://schemas.openxmlformats.org/officeDocument/2006/relationships/slideLayout" Target="../slideLayouts/slideLayout4.xml"/><Relationship Id="rId7" Type="http://schemas.openxmlformats.org/officeDocument/2006/relationships/slideLayout" Target="../slideLayouts/slideLayout8.xml"/><Relationship Id="rId12" Type="http://schemas.openxmlformats.org/officeDocument/2006/relationships/slideLayout" Target="../slideLayouts/slideLayout13.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slideLayout" Target="../slideLayouts/slideLayout12.xml"/><Relationship Id="rId5" Type="http://schemas.openxmlformats.org/officeDocument/2006/relationships/slideLayout" Target="../slideLayouts/slideLayout6.xml"/><Relationship Id="rId15" Type="http://schemas.openxmlformats.org/officeDocument/2006/relationships/image" Target="../media/image1.jpg"/><Relationship Id="rId10" Type="http://schemas.openxmlformats.org/officeDocument/2006/relationships/slideLayout" Target="../slideLayouts/slideLayout11.xml"/><Relationship Id="rId4" Type="http://schemas.openxmlformats.org/officeDocument/2006/relationships/slideLayout" Target="../slideLayouts/slideLayout5.xml"/><Relationship Id="rId9" Type="http://schemas.openxmlformats.org/officeDocument/2006/relationships/slideLayout" Target="../slideLayouts/slideLayout10.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lt1"/>
        </a:solidFill>
        <a:effectLst/>
      </p:bgPr>
    </p:bg>
    <p:spTree>
      <p:nvGrpSpPr>
        <p:cNvPr id="1" name="Shape 9"/>
        <p:cNvGrpSpPr/>
        <p:nvPr/>
      </p:nvGrpSpPr>
      <p:grpSpPr>
        <a:xfrm>
          <a:off x="0" y="0"/>
          <a:ext cx="0" cy="0"/>
          <a:chOff x="0" y="0"/>
          <a:chExt cx="0" cy="0"/>
        </a:xfrm>
      </p:grpSpPr>
      <p:sp>
        <p:nvSpPr>
          <p:cNvPr id="10" name="Shape 10"/>
          <p:cNvSpPr txBox="1">
            <a:spLocks noGrp="1"/>
          </p:cNvSpPr>
          <p:nvPr>
            <p:ph type="title"/>
          </p:nvPr>
        </p:nvSpPr>
        <p:spPr>
          <a:xfrm>
            <a:off x="457200" y="215371"/>
            <a:ext cx="8229600" cy="1097279"/>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3600" dirty="0">
                <a:latin typeface="+mj-lt"/>
              </a:rPr>
              <a:t>Click to add title</a:t>
            </a:r>
            <a:endParaRPr dirty="0"/>
          </a:p>
        </p:txBody>
      </p:sp>
      <p:sp>
        <p:nvSpPr>
          <p:cNvPr id="11" name="Shape 11"/>
          <p:cNvSpPr txBox="1">
            <a:spLocks noGrp="1"/>
          </p:cNvSpPr>
          <p:nvPr>
            <p:ph type="body" idx="1"/>
          </p:nvPr>
        </p:nvSpPr>
        <p:spPr>
          <a:xfrm>
            <a:off x="457200" y="1600200"/>
            <a:ext cx="8229600" cy="4428411"/>
          </a:xfrm>
          <a:prstGeom prst="rect">
            <a:avLst/>
          </a:prstGeom>
          <a:noFill/>
          <a:ln>
            <a:noFill/>
          </a:ln>
        </p:spPr>
        <p:txBody>
          <a:bodyPr lIns="91425" tIns="91425" rIns="91425" bIns="91425" anchor="t" anchorCtr="0"/>
          <a:lstStyle>
            <a:lvl1pPr marL="256032" marR="0" lvl="0" indent="-154432" algn="l" rtl="0">
              <a:spcBef>
                <a:spcPts val="1500"/>
              </a:spcBef>
              <a:buClr>
                <a:srgbClr val="007FA3"/>
              </a:buClr>
              <a:buSzPct val="100000"/>
              <a:buFont typeface="Arial"/>
              <a:buChar char="•"/>
              <a:defRPr sz="1600" b="0" i="0" u="none" strike="noStrike" cap="none">
                <a:solidFill>
                  <a:schemeClr val="dk1"/>
                </a:solidFill>
                <a:latin typeface="Arial"/>
                <a:ea typeface="Arial"/>
                <a:cs typeface="Arial"/>
                <a:sym typeface="Arial"/>
              </a:defRPr>
            </a:lvl1pPr>
            <a:lvl2pPr marL="742950" marR="0" lvl="1" indent="-18415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2pPr>
            <a:lvl3pPr marL="1143000" marR="0" lvl="2" indent="-127000" algn="l" rtl="0">
              <a:spcBef>
                <a:spcPts val="600"/>
              </a:spcBef>
              <a:buClr>
                <a:srgbClr val="007FA3"/>
              </a:buClr>
              <a:buSzPct val="100000"/>
              <a:buFont typeface="Noto Sans Symbols"/>
              <a:buChar char="▪"/>
              <a:defRPr sz="16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6pPr>
            <a:lvl7pPr marL="2971800" marR="0" lvl="6"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7pPr>
            <a:lvl8pPr marL="3429000" marR="0" lvl="7"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8pPr>
            <a:lvl9pPr marL="3886200" marR="0" lvl="8"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9pPr>
          </a:lstStyle>
          <a:p>
            <a:endParaRPr dirty="0"/>
          </a:p>
        </p:txBody>
      </p:sp>
      <p:sp>
        <p:nvSpPr>
          <p:cNvPr id="13" name="Shape 13"/>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tx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pPr>
              <a:defRPr/>
            </a:pPr>
            <a:endParaRPr lang="en-US">
              <a:solidFill>
                <a:schemeClr val="tx1"/>
              </a:solidFill>
            </a:endParaRPr>
          </a:p>
        </p:txBody>
      </p:sp>
      <p:sp>
        <p:nvSpPr>
          <p:cNvPr id="14" name="Shape 14"/>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lvl1pPr>
              <a:defRPr>
                <a:solidFill>
                  <a:schemeClr val="tx1"/>
                </a:solidFill>
              </a:defRPr>
            </a:lvl1pPr>
          </a:lstStyle>
          <a:p>
            <a:pPr algn="r">
              <a:buSzPct val="25000"/>
              <a:defRPr/>
            </a:pPr>
            <a:fld id="{00000000-1234-1234-1234-123412341234}" type="slidenum">
              <a:rPr lang="en-US" sz="900" smtClean="0"/>
              <a:pPr algn="r">
                <a:buSzPct val="25000"/>
                <a:defRPr/>
              </a:pPr>
              <a:t>‹#›</a:t>
            </a:fld>
            <a:endParaRPr lang="en-US" sz="900"/>
          </a:p>
        </p:txBody>
      </p:sp>
      <p:sp>
        <p:nvSpPr>
          <p:cNvPr id="2" name="Rectangle 1">
            <a:extLst>
              <a:ext uri="{FF2B5EF4-FFF2-40B4-BE49-F238E27FC236}">
                <a16:creationId xmlns:a16="http://schemas.microsoft.com/office/drawing/2014/main" id="{3108E7ED-60F2-459D-AED6-4D4B6E5B0FFC}"/>
              </a:ext>
            </a:extLst>
          </p:cNvPr>
          <p:cNvSpPr/>
          <p:nvPr userDrawn="1"/>
        </p:nvSpPr>
        <p:spPr>
          <a:xfrm>
            <a:off x="2129245" y="6162272"/>
            <a:ext cx="7014755" cy="307777"/>
          </a:xfrm>
          <a:prstGeom prst="rect">
            <a:avLst/>
          </a:prstGeom>
        </p:spPr>
        <p:txBody>
          <a:bodyPr wrap="square">
            <a:spAutoFit/>
          </a:bodyPr>
          <a:lstStyle/>
          <a:p>
            <a:pPr marL="0" indent="0"/>
            <a:r>
              <a:rPr lang="en-US" altLang="en-US" sz="1400" b="0" dirty="0">
                <a:latin typeface="Verdana"/>
                <a:ea typeface="Verdana" panose="020B0604030504040204" pitchFamily="34" charset="0"/>
                <a:cs typeface="Verdana" panose="020B0604030504040204" pitchFamily="34" charset="0"/>
              </a:rPr>
              <a:t>Copyright © </a:t>
            </a:r>
            <a:r>
              <a:rPr lang="en-IN" dirty="0"/>
              <a:t>2022, 2019, 2018 </a:t>
            </a:r>
            <a:r>
              <a:rPr lang="en-US" altLang="en-US" sz="1400" b="0" dirty="0">
                <a:latin typeface="Verdana"/>
                <a:ea typeface="Verdana" panose="020B0604030504040204" pitchFamily="34" charset="0"/>
                <a:cs typeface="Verdana" panose="020B0604030504040204" pitchFamily="34" charset="0"/>
              </a:rPr>
              <a:t>Pearson Education, Ltd. All Rights Reserved</a:t>
            </a:r>
          </a:p>
        </p:txBody>
      </p:sp>
    </p:spTree>
    <p:extLst>
      <p:ext uri="{BB962C8B-B14F-4D97-AF65-F5344CB8AC3E}">
        <p14:creationId xmlns:p14="http://schemas.microsoft.com/office/powerpoint/2010/main" val="3246644562"/>
      </p:ext>
    </p:extLst>
  </p:cSld>
  <p:clrMap bg1="lt1" tx1="dk1" bg2="dk2" tx2="lt2" accent1="accent1" accent2="accent2" accent3="accent3" accent4="accent4" accent5="accent5" accent6="accent6" hlink="hlink" folHlink="folHlink"/>
  <p:sldLayoutIdLst>
    <p:sldLayoutId id="2147483675"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3600" b="0" i="0" u="none" strike="noStrike" cap="none">
          <a:solidFill>
            <a:srgbClr val="000000"/>
          </a:solidFill>
          <a:latin typeface="+mj-lt"/>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6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Title Placeholder"/>
          <p:cNvSpPr txBox="1">
            <a:spLocks noGrp="1"/>
          </p:cNvSpPr>
          <p:nvPr>
            <p:ph type="title"/>
          </p:nvPr>
        </p:nvSpPr>
        <p:spPr>
          <a:xfrm>
            <a:off x="457200" y="215371"/>
            <a:ext cx="8229600" cy="1097279"/>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3600" dirty="0">
                <a:latin typeface="+mj-lt"/>
              </a:rPr>
              <a:t>Click to add title</a:t>
            </a:r>
            <a:endParaRPr dirty="0"/>
          </a:p>
        </p:txBody>
      </p:sp>
      <p:sp>
        <p:nvSpPr>
          <p:cNvPr id="11" name="Content Placeholder"/>
          <p:cNvSpPr txBox="1">
            <a:spLocks noGrp="1"/>
          </p:cNvSpPr>
          <p:nvPr>
            <p:ph type="body" idx="1"/>
          </p:nvPr>
        </p:nvSpPr>
        <p:spPr>
          <a:xfrm>
            <a:off x="457200" y="1600200"/>
            <a:ext cx="8229600" cy="4428411"/>
          </a:xfrm>
          <a:prstGeom prst="rect">
            <a:avLst/>
          </a:prstGeom>
          <a:noFill/>
          <a:ln>
            <a:noFill/>
          </a:ln>
        </p:spPr>
        <p:txBody>
          <a:bodyPr lIns="91425" tIns="91425" rIns="91425" bIns="91425" anchor="t" anchorCtr="0"/>
          <a:lstStyle>
            <a:lvl1pPr marL="256032" marR="0" lvl="0" indent="-154432" algn="l" rtl="0">
              <a:spcBef>
                <a:spcPts val="1500"/>
              </a:spcBef>
              <a:buClr>
                <a:srgbClr val="007FA3"/>
              </a:buClr>
              <a:buSzPct val="100000"/>
              <a:buFont typeface="Arial"/>
              <a:buChar char="•"/>
              <a:defRPr sz="1600" b="0" i="0" u="none" strike="noStrike" cap="none">
                <a:solidFill>
                  <a:schemeClr val="dk1"/>
                </a:solidFill>
                <a:latin typeface="Arial"/>
                <a:ea typeface="Arial"/>
                <a:cs typeface="Arial"/>
                <a:sym typeface="Arial"/>
              </a:defRPr>
            </a:lvl1pPr>
            <a:lvl2pPr marL="742950" marR="0" lvl="1" indent="-18415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2pPr>
            <a:lvl3pPr marL="1143000" marR="0" lvl="2" indent="-127000" algn="l" rtl="0">
              <a:spcBef>
                <a:spcPts val="600"/>
              </a:spcBef>
              <a:buClr>
                <a:srgbClr val="007FA3"/>
              </a:buClr>
              <a:buSzPct val="100000"/>
              <a:buFont typeface="Noto Sans Symbols"/>
              <a:buChar char="▪"/>
              <a:defRPr sz="16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6pPr>
            <a:lvl7pPr marL="2971800" marR="0" lvl="6"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7pPr>
            <a:lvl8pPr marL="3429000" marR="0" lvl="7"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8pPr>
            <a:lvl9pPr marL="3886200" marR="0" lvl="8"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9pPr>
          </a:lstStyle>
          <a:p>
            <a:endParaRPr dirty="0"/>
          </a:p>
        </p:txBody>
      </p:sp>
      <p:sp>
        <p:nvSpPr>
          <p:cNvPr id="16" name="Copyright"/>
          <p:cNvSpPr txBox="1"/>
          <p:nvPr/>
        </p:nvSpPr>
        <p:spPr>
          <a:xfrm>
            <a:off x="1600200" y="6429344"/>
            <a:ext cx="7162799" cy="200054"/>
          </a:xfrm>
          <a:prstGeom prst="rect">
            <a:avLst/>
          </a:prstGeom>
          <a:noFill/>
          <a:ln>
            <a:noFill/>
          </a:ln>
        </p:spPr>
        <p:txBody>
          <a:bodyPr lIns="91425" tIns="45700" rIns="91425" bIns="45700" anchor="ctr" anchorCtr="0">
            <a:noAutofit/>
          </a:bodyPr>
          <a:lstStyle/>
          <a:p>
            <a:pPr marL="0" indent="0"/>
            <a:r>
              <a:rPr lang="en-US" altLang="en-US" sz="1200" b="0" dirty="0">
                <a:latin typeface="Verdana"/>
                <a:ea typeface="Verdana" panose="020B0604030504040204" pitchFamily="34" charset="0"/>
                <a:cs typeface="Verdana" panose="020B0604030504040204" pitchFamily="34" charset="0"/>
              </a:rPr>
              <a:t>                         Copyright © </a:t>
            </a:r>
            <a:r>
              <a:rPr lang="en-IN" sz="1200" dirty="0"/>
              <a:t>2022, 2019, 2018 </a:t>
            </a:r>
            <a:r>
              <a:rPr lang="en-US" altLang="en-US" sz="1200" b="0" dirty="0">
                <a:latin typeface="Verdana"/>
                <a:ea typeface="Verdana" panose="020B0604030504040204" pitchFamily="34" charset="0"/>
                <a:cs typeface="Verdana" panose="020B0604030504040204" pitchFamily="34" charset="0"/>
              </a:rPr>
              <a:t>Pearson Education, Ltd. All Rights Reserved</a:t>
            </a:r>
          </a:p>
        </p:txBody>
      </p:sp>
      <p:sp>
        <p:nvSpPr>
          <p:cNvPr id="13" name="Shape 13"/>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14" name="Shape 14"/>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lt1"/>
                </a:solidFill>
                <a:latin typeface="Arial"/>
                <a:ea typeface="Arial"/>
                <a:cs typeface="Arial"/>
                <a:sym typeface="Arial"/>
              </a:rPr>
              <a:t>‹#›</a:t>
            </a:fld>
            <a:endParaRPr lang="en-US" sz="900" b="0" i="0" u="none" strike="noStrike" cap="none">
              <a:solidFill>
                <a:schemeClr val="lt1"/>
              </a:solidFill>
              <a:latin typeface="Arial"/>
              <a:ea typeface="Arial"/>
              <a:cs typeface="Arial"/>
              <a:sym typeface="Arial"/>
            </a:endParaRPr>
          </a:p>
        </p:txBody>
      </p:sp>
      <p:pic>
        <p:nvPicPr>
          <p:cNvPr id="8" name="Picture Placeholder 21" descr="Pearson Logo">
            <a:extLst>
              <a:ext uri="{FF2B5EF4-FFF2-40B4-BE49-F238E27FC236}">
                <a16:creationId xmlns:a16="http://schemas.microsoft.com/office/drawing/2014/main" id="{9482BDEB-84DF-4344-AD30-389884976DF6}"/>
              </a:ext>
            </a:extLst>
          </p:cNvPr>
          <p:cNvPicPr>
            <a:picLocks noChangeAspect="1"/>
          </p:cNvPicPr>
          <p:nvPr userDrawn="1"/>
        </p:nvPicPr>
        <p:blipFill>
          <a:blip r:embed="rId15"/>
          <a:srcRect t="22152" b="22152"/>
          <a:stretch>
            <a:fillRect/>
          </a:stretch>
        </p:blipFill>
        <p:spPr>
          <a:xfrm>
            <a:off x="315677" y="6420639"/>
            <a:ext cx="1176574" cy="296443"/>
          </a:xfrm>
          <a:prstGeom prst="rect">
            <a:avLst/>
          </a:prstGeom>
        </p:spPr>
      </p:pic>
    </p:spTree>
  </p:cSld>
  <p:clrMap bg1="lt1" tx1="dk1" bg2="dk2" tx2="lt2" accent1="accent1" accent2="accent2" accent3="accent3" accent4="accent4" accent5="accent5" accent6="accent6" hlink="hlink" folHlink="folHlink"/>
  <p:sldLayoutIdLst>
    <p:sldLayoutId id="2147483664" r:id="rId1"/>
    <p:sldLayoutId id="2147483649" r:id="rId2"/>
    <p:sldLayoutId id="2147483650" r:id="rId3"/>
    <p:sldLayoutId id="2147483676" r:id="rId4"/>
    <p:sldLayoutId id="2147483677" r:id="rId5"/>
    <p:sldLayoutId id="2147483678" r:id="rId6"/>
    <p:sldLayoutId id="2147483679" r:id="rId7"/>
    <p:sldLayoutId id="2147483680" r:id="rId8"/>
    <p:sldLayoutId id="2147483671" r:id="rId9"/>
    <p:sldLayoutId id="2147483673" r:id="rId10"/>
    <p:sldLayoutId id="2147483670" r:id="rId11"/>
    <p:sldLayoutId id="2147483669" r:id="rId12"/>
    <p:sldLayoutId id="2147483655" r:id="rId1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3600" b="0" i="0" u="none" strike="noStrike" cap="none">
          <a:solidFill>
            <a:srgbClr val="000000"/>
          </a:solidFill>
          <a:latin typeface="+mj-lt"/>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mn-lt"/>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g"/><Relationship Id="rId5" Type="http://schemas.openxmlformats.org/officeDocument/2006/relationships/image" Target="../media/image3.png"/><Relationship Id="rId4" Type="http://schemas.openxmlformats.org/officeDocument/2006/relationships/image" Target="../media/image1.jp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elearning-ta.tudublin.ie/mod/url/view.php?id=531489" TargetMode="External"/><Relationship Id="rId2" Type="http://schemas.openxmlformats.org/officeDocument/2006/relationships/slideLayout" Target="../slideLayouts/slideLayout3.xml"/><Relationship Id="rId1" Type="http://schemas.openxmlformats.org/officeDocument/2006/relationships/video" Target="https://www.youtube.com/embed/GQjuEygcS3A?feature=oembed" TargetMode="External"/><Relationship Id="rId4" Type="http://schemas.openxmlformats.org/officeDocument/2006/relationships/image" Target="../media/image7.jpeg"/></Relationships>
</file>

<file path=ppt/slides/_rels/slide1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2.xml"/><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openxmlformats.org/officeDocument/2006/relationships/image" Target="../media/image16.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E98728-A241-43F4-95FF-6C49FEEA0911}"/>
              </a:ext>
              <a:ext uri="{C183D7F6-B498-43B3-948B-1728B52AA6E4}">
                <adec:decorative xmlns:adec="http://schemas.microsoft.com/office/drawing/2017/decorative" val="1"/>
              </a:ext>
            </a:extLst>
          </p:cNvPr>
          <p:cNvSpPr>
            <a:spLocks noGrp="1"/>
          </p:cNvSpPr>
          <p:nvPr>
            <p:ph type="title"/>
          </p:nvPr>
        </p:nvSpPr>
        <p:spPr>
          <a:xfrm>
            <a:off x="315677" y="143692"/>
            <a:ext cx="8550027" cy="987333"/>
          </a:xfrm>
        </p:spPr>
        <p:txBody>
          <a:bodyPr anchor="ctr"/>
          <a:lstStyle/>
          <a:p>
            <a:pPr marL="0"/>
            <a:r>
              <a:rPr lang="en-US" sz="2800" b="1" dirty="0">
                <a:latin typeface="Arial" panose="020B0604020202020204" pitchFamily="34" charset="0"/>
                <a:cs typeface="Arial" panose="020B0604020202020204" pitchFamily="34" charset="0"/>
              </a:rPr>
              <a:t>Introduction to E-commerce - Chapter 1</a:t>
            </a:r>
          </a:p>
        </p:txBody>
      </p:sp>
      <p:sp>
        <p:nvSpPr>
          <p:cNvPr id="5" name="Content Placeholder 4">
            <a:extLst>
              <a:ext uri="{FF2B5EF4-FFF2-40B4-BE49-F238E27FC236}">
                <a16:creationId xmlns:a16="http://schemas.microsoft.com/office/drawing/2014/main" id="{2D222376-7AD7-4443-B67A-120BE12F4DDB}"/>
              </a:ext>
              <a:ext uri="{C183D7F6-B498-43B3-948B-1728B52AA6E4}">
                <adec:decorative xmlns:adec="http://schemas.microsoft.com/office/drawing/2017/decorative" val="1"/>
              </a:ext>
            </a:extLst>
          </p:cNvPr>
          <p:cNvSpPr>
            <a:spLocks noGrp="1"/>
          </p:cNvSpPr>
          <p:nvPr>
            <p:ph sz="quarter" idx="14"/>
          </p:nvPr>
        </p:nvSpPr>
        <p:spPr>
          <a:xfrm>
            <a:off x="3131999" y="1152524"/>
            <a:ext cx="2880000" cy="1800000"/>
          </a:xfrm>
        </p:spPr>
        <p:txBody>
          <a:bodyPr/>
          <a:lstStyle/>
          <a:p>
            <a:pPr marL="0" algn="ctr"/>
            <a:r>
              <a:rPr lang="en-IE" sz="1600" b="1" dirty="0">
                <a:latin typeface="Arial" panose="020B0604020202020204" pitchFamily="34" charset="0"/>
                <a:cs typeface="Arial" panose="020B0604020202020204" pitchFamily="34" charset="0"/>
              </a:rPr>
              <a:t>E-commerce 2021–2022: business. technology. society.</a:t>
            </a:r>
          </a:p>
          <a:p>
            <a:pPr marL="0" algn="ctr"/>
            <a:r>
              <a:rPr lang="en-US" sz="1200" b="0" dirty="0">
                <a:latin typeface="Arial" panose="020B0604020202020204" pitchFamily="34" charset="0"/>
                <a:cs typeface="Arial" panose="020B0604020202020204" pitchFamily="34" charset="0"/>
              </a:rPr>
              <a:t>Seventeenth Edition, Global Edition</a:t>
            </a:r>
          </a:p>
        </p:txBody>
      </p:sp>
      <p:pic>
        <p:nvPicPr>
          <p:cNvPr id="10" name="Picture 9">
            <a:extLst>
              <a:ext uri="{FF2B5EF4-FFF2-40B4-BE49-F238E27FC236}">
                <a16:creationId xmlns:a16="http://schemas.microsoft.com/office/drawing/2014/main" id="{B6F77C07-FCD6-41FD-A339-DDF76FCF8F25}"/>
              </a:ext>
            </a:extLst>
          </p:cNvPr>
          <p:cNvPicPr>
            <a:picLocks noChangeAspect="1"/>
          </p:cNvPicPr>
          <p:nvPr/>
        </p:nvPicPr>
        <p:blipFill>
          <a:blip r:embed="rId3"/>
          <a:srcRect/>
          <a:stretch/>
        </p:blipFill>
        <p:spPr>
          <a:xfrm>
            <a:off x="3156050" y="3128708"/>
            <a:ext cx="2847900" cy="3600000"/>
          </a:xfrm>
          <a:prstGeom prst="rect">
            <a:avLst/>
          </a:prstGeom>
          <a:ln w="9525">
            <a:solidFill>
              <a:schemeClr val="tx1"/>
            </a:solidFill>
          </a:ln>
          <a:effectLst/>
        </p:spPr>
      </p:pic>
      <p:pic>
        <p:nvPicPr>
          <p:cNvPr id="22" name="Picture Placeholder 21" descr="Pearson Logo">
            <a:extLst>
              <a:ext uri="{FF2B5EF4-FFF2-40B4-BE49-F238E27FC236}">
                <a16:creationId xmlns:a16="http://schemas.microsoft.com/office/drawing/2014/main" id="{463657D3-0029-4FB6-A24C-CAB832988B4E}"/>
              </a:ext>
            </a:extLst>
          </p:cNvPr>
          <p:cNvPicPr>
            <a:picLocks noGrp="1" noChangeAspect="1"/>
          </p:cNvPicPr>
          <p:nvPr>
            <p:ph type="pic" sz="quarter" idx="16"/>
          </p:nvPr>
        </p:nvPicPr>
        <p:blipFill>
          <a:blip r:embed="rId4"/>
          <a:srcRect t="22152" b="22152"/>
          <a:stretch>
            <a:fillRect/>
          </a:stretch>
        </p:blipFill>
        <p:spPr>
          <a:xfrm>
            <a:off x="315677" y="6420639"/>
            <a:ext cx="1176574" cy="296443"/>
          </a:xfrm>
        </p:spPr>
      </p:pic>
      <p:sp>
        <p:nvSpPr>
          <p:cNvPr id="7" name="Content Placeholder 6">
            <a:extLst>
              <a:ext uri="{FF2B5EF4-FFF2-40B4-BE49-F238E27FC236}">
                <a16:creationId xmlns:a16="http://schemas.microsoft.com/office/drawing/2014/main" id="{E5C3A8D0-49D5-462A-94D7-7AF8F13C4EA2}"/>
              </a:ext>
            </a:extLst>
          </p:cNvPr>
          <p:cNvSpPr>
            <a:spLocks noGrp="1"/>
          </p:cNvSpPr>
          <p:nvPr>
            <p:ph sz="quarter" idx="4294967295"/>
          </p:nvPr>
        </p:nvSpPr>
        <p:spPr>
          <a:xfrm>
            <a:off x="2186608" y="6400800"/>
            <a:ext cx="7116417" cy="413524"/>
          </a:xfrm>
        </p:spPr>
        <p:txBody>
          <a:bodyPr/>
          <a:lstStyle/>
          <a:p>
            <a:pPr marL="101600" indent="0">
              <a:buNone/>
            </a:pPr>
            <a:r>
              <a:rPr lang="en-US" altLang="en-US" sz="1400" dirty="0">
                <a:latin typeface="Arial" panose="020B0604020202020204" pitchFamily="34" charset="0"/>
                <a:ea typeface="Verdana" panose="020B0604030504040204" pitchFamily="34" charset="0"/>
                <a:cs typeface="Arial" panose="020B0604020202020204" pitchFamily="34" charset="0"/>
              </a:rPr>
              <a:t> Copyright © </a:t>
            </a:r>
            <a:r>
              <a:rPr lang="en-IN" sz="1400" dirty="0">
                <a:latin typeface="Arial" panose="020B0604020202020204" pitchFamily="34" charset="0"/>
                <a:cs typeface="Arial" panose="020B0604020202020204" pitchFamily="34" charset="0"/>
              </a:rPr>
              <a:t>2022, 2019, 2018 </a:t>
            </a:r>
            <a:r>
              <a:rPr lang="en-US" altLang="en-US" sz="1400" dirty="0">
                <a:latin typeface="Arial" panose="020B0604020202020204" pitchFamily="34" charset="0"/>
                <a:ea typeface="Verdana" panose="020B0604030504040204" pitchFamily="34" charset="0"/>
                <a:cs typeface="Arial" panose="020B0604020202020204" pitchFamily="34" charset="0"/>
              </a:rPr>
              <a:t>Pearson Education, Ltd. All Rights Reserved</a:t>
            </a:r>
            <a:endParaRPr lang="en-US" sz="1400" dirty="0">
              <a:latin typeface="Arial" panose="020B0604020202020204" pitchFamily="34" charset="0"/>
              <a:cs typeface="Arial" panose="020B0604020202020204" pitchFamily="34" charset="0"/>
            </a:endParaRPr>
          </a:p>
          <a:p>
            <a:pPr marL="101600" indent="0">
              <a:buNone/>
            </a:pPr>
            <a:endParaRPr lang="en-US" sz="1400" dirty="0">
              <a:latin typeface="Arial" panose="020B0604020202020204" pitchFamily="34" charset="0"/>
              <a:cs typeface="Arial" panose="020B0604020202020204" pitchFamily="34" charset="0"/>
            </a:endParaRPr>
          </a:p>
        </p:txBody>
      </p:sp>
      <p:pic>
        <p:nvPicPr>
          <p:cNvPr id="12" name="Picture 11">
            <a:extLst>
              <a:ext uri="{FF2B5EF4-FFF2-40B4-BE49-F238E27FC236}">
                <a16:creationId xmlns:a16="http://schemas.microsoft.com/office/drawing/2014/main" id="{8773F28B-327E-04E6-2CAB-942AA92F6767}"/>
              </a:ext>
            </a:extLst>
          </p:cNvPr>
          <p:cNvPicPr>
            <a:picLocks noChangeAspect="1"/>
          </p:cNvPicPr>
          <p:nvPr/>
        </p:nvPicPr>
        <p:blipFill>
          <a:blip r:embed="rId5"/>
          <a:srcRect/>
          <a:stretch/>
        </p:blipFill>
        <p:spPr>
          <a:xfrm>
            <a:off x="0" y="3128708"/>
            <a:ext cx="2896000" cy="3600000"/>
          </a:xfrm>
          <a:prstGeom prst="rect">
            <a:avLst/>
          </a:prstGeom>
          <a:ln w="9525">
            <a:solidFill>
              <a:schemeClr val="tx1"/>
            </a:solidFill>
          </a:ln>
          <a:effectLst/>
        </p:spPr>
      </p:pic>
      <p:sp>
        <p:nvSpPr>
          <p:cNvPr id="14" name="Content Placeholder 4">
            <a:extLst>
              <a:ext uri="{FF2B5EF4-FFF2-40B4-BE49-F238E27FC236}">
                <a16:creationId xmlns:a16="http://schemas.microsoft.com/office/drawing/2014/main" id="{11AB0E72-B67A-F9AA-CEDB-A5DF071FEBE9}"/>
              </a:ext>
              <a:ext uri="{C183D7F6-B498-43B3-948B-1728B52AA6E4}">
                <adec:decorative xmlns:adec="http://schemas.microsoft.com/office/drawing/2017/decorative" val="1"/>
              </a:ext>
            </a:extLst>
          </p:cNvPr>
          <p:cNvSpPr txBox="1">
            <a:spLocks/>
          </p:cNvSpPr>
          <p:nvPr/>
        </p:nvSpPr>
        <p:spPr>
          <a:xfrm>
            <a:off x="-1" y="1152524"/>
            <a:ext cx="2880000" cy="1800000"/>
          </a:xfrm>
          <a:prstGeom prst="rect">
            <a:avLst/>
          </a:prstGeom>
          <a:noFill/>
          <a:ln>
            <a:noFill/>
          </a:ln>
        </p:spPr>
        <p:txBody>
          <a:bodyPr lIns="91425" tIns="91425" rIns="91425" bIns="91425" anchor="b" anchorCtr="0"/>
          <a:lstStyle>
            <a:defPPr marR="0" lvl="0" algn="l" rtl="0">
              <a:lnSpc>
                <a:spcPct val="100000"/>
              </a:lnSpc>
              <a:spcBef>
                <a:spcPts val="0"/>
              </a:spcBef>
              <a:spcAft>
                <a:spcPts val="0"/>
              </a:spcAft>
            </a:defPPr>
            <a:lvl1pPr marL="101600" marR="0" lvl="0" indent="0" algn="ctr" rtl="0">
              <a:lnSpc>
                <a:spcPct val="100000"/>
              </a:lnSpc>
              <a:spcBef>
                <a:spcPts val="1500"/>
              </a:spcBef>
              <a:spcAft>
                <a:spcPts val="0"/>
              </a:spcAft>
              <a:buClr>
                <a:srgbClr val="007FA3"/>
              </a:buClr>
              <a:buSzPct val="100000"/>
              <a:buFont typeface="Arial"/>
              <a:buNone/>
              <a:defRPr sz="3000" b="1" i="0" u="none" strike="noStrike" cap="none">
                <a:solidFill>
                  <a:schemeClr val="dk1"/>
                </a:solidFill>
                <a:latin typeface="+mn-lt"/>
                <a:ea typeface="Arial"/>
                <a:cs typeface="Arial"/>
                <a:sym typeface="Arial"/>
              </a:defRPr>
            </a:lvl1pPr>
            <a:lvl2pPr marL="558800" marR="0" lvl="1" indent="0" algn="l" rtl="0">
              <a:lnSpc>
                <a:spcPct val="100000"/>
              </a:lnSpc>
              <a:spcBef>
                <a:spcPts val="600"/>
              </a:spcBef>
              <a:spcAft>
                <a:spcPts val="0"/>
              </a:spcAft>
              <a:buClr>
                <a:srgbClr val="007FA3"/>
              </a:buClr>
              <a:buSzPct val="100000"/>
              <a:buFont typeface="Arial"/>
              <a:buNone/>
              <a:defRPr sz="1600" b="0" i="0" u="none" strike="noStrike" cap="none">
                <a:solidFill>
                  <a:schemeClr val="dk1"/>
                </a:solidFill>
                <a:latin typeface="Arial"/>
                <a:ea typeface="Arial"/>
                <a:cs typeface="Arial"/>
                <a:sym typeface="Arial"/>
              </a:defRPr>
            </a:lvl2pPr>
            <a:lvl3pPr marL="1143000" marR="0" lvl="2" indent="-127000" algn="l" rtl="0">
              <a:lnSpc>
                <a:spcPct val="100000"/>
              </a:lnSpc>
              <a:spcBef>
                <a:spcPts val="600"/>
              </a:spcBef>
              <a:spcAft>
                <a:spcPts val="0"/>
              </a:spcAft>
              <a:buClr>
                <a:srgbClr val="007FA3"/>
              </a:buClr>
              <a:buSzPct val="100000"/>
              <a:buFont typeface="Noto Sans Symbols"/>
              <a:buChar char="▪"/>
              <a:defRPr sz="1600" b="0" i="0" u="none" strike="noStrike" cap="none">
                <a:solidFill>
                  <a:schemeClr val="dk1"/>
                </a:solidFill>
                <a:latin typeface="Arial"/>
                <a:ea typeface="Arial"/>
                <a:cs typeface="Arial"/>
                <a:sym typeface="Arial"/>
              </a:defRPr>
            </a:lvl3pPr>
            <a:lvl4pPr marL="1600200" marR="0" lvl="3" indent="-127000" algn="l" rtl="0">
              <a:lnSpc>
                <a:spcPct val="100000"/>
              </a:lnSpc>
              <a:spcBef>
                <a:spcPts val="600"/>
              </a:spcBef>
              <a:spcAft>
                <a:spcPts val="0"/>
              </a:spcAft>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lnSpc>
                <a:spcPct val="100000"/>
              </a:lnSpc>
              <a:spcBef>
                <a:spcPts val="600"/>
              </a:spcBef>
              <a:spcAft>
                <a:spcPts val="0"/>
              </a:spcAft>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27000" algn="l" rtl="0">
              <a:lnSpc>
                <a:spcPct val="100000"/>
              </a:lnSpc>
              <a:spcBef>
                <a:spcPts val="300"/>
              </a:spcBef>
              <a:spcAft>
                <a:spcPts val="0"/>
              </a:spcAft>
              <a:buClr>
                <a:srgbClr val="007FA3"/>
              </a:buClr>
              <a:buSzPct val="100000"/>
              <a:buFont typeface="Arial"/>
              <a:buChar char="•"/>
              <a:defRPr sz="1600" b="0" i="0" u="none" strike="noStrike" cap="none">
                <a:solidFill>
                  <a:schemeClr val="dk1"/>
                </a:solidFill>
                <a:latin typeface="Arial"/>
                <a:ea typeface="Arial"/>
                <a:cs typeface="Arial"/>
                <a:sym typeface="Arial"/>
              </a:defRPr>
            </a:lvl6pPr>
            <a:lvl7pPr marL="2971800" marR="0" lvl="6" indent="-127000" algn="l" rtl="0">
              <a:lnSpc>
                <a:spcPct val="100000"/>
              </a:lnSpc>
              <a:spcBef>
                <a:spcPts val="300"/>
              </a:spcBef>
              <a:spcAft>
                <a:spcPts val="0"/>
              </a:spcAft>
              <a:buClr>
                <a:srgbClr val="007FA3"/>
              </a:buClr>
              <a:buSzPct val="100000"/>
              <a:buFont typeface="Arial"/>
              <a:buChar char="•"/>
              <a:defRPr sz="1600" b="0" i="0" u="none" strike="noStrike" cap="none">
                <a:solidFill>
                  <a:schemeClr val="dk1"/>
                </a:solidFill>
                <a:latin typeface="Arial"/>
                <a:ea typeface="Arial"/>
                <a:cs typeface="Arial"/>
                <a:sym typeface="Arial"/>
              </a:defRPr>
            </a:lvl7pPr>
            <a:lvl8pPr marL="3429000" marR="0" lvl="7" indent="-127000" algn="l" rtl="0">
              <a:lnSpc>
                <a:spcPct val="100000"/>
              </a:lnSpc>
              <a:spcBef>
                <a:spcPts val="300"/>
              </a:spcBef>
              <a:spcAft>
                <a:spcPts val="0"/>
              </a:spcAft>
              <a:buClr>
                <a:srgbClr val="007FA3"/>
              </a:buClr>
              <a:buSzPct val="100000"/>
              <a:buFont typeface="Arial"/>
              <a:buChar char="•"/>
              <a:defRPr sz="1600" b="0" i="0" u="none" strike="noStrike" cap="none">
                <a:solidFill>
                  <a:schemeClr val="dk1"/>
                </a:solidFill>
                <a:latin typeface="Arial"/>
                <a:ea typeface="Arial"/>
                <a:cs typeface="Arial"/>
                <a:sym typeface="Arial"/>
              </a:defRPr>
            </a:lvl8pPr>
            <a:lvl9pPr marL="3886200" marR="0" lvl="8" indent="-127000" algn="l" rtl="0">
              <a:lnSpc>
                <a:spcPct val="100000"/>
              </a:lnSpc>
              <a:spcBef>
                <a:spcPts val="300"/>
              </a:spcBef>
              <a:spcAft>
                <a:spcPts val="0"/>
              </a:spcAft>
              <a:buClr>
                <a:srgbClr val="007FA3"/>
              </a:buClr>
              <a:buSzPct val="100000"/>
              <a:buFont typeface="Arial"/>
              <a:buChar char="•"/>
              <a:defRPr sz="1600" b="0" i="0" u="none" strike="noStrike" cap="none">
                <a:solidFill>
                  <a:schemeClr val="dk1"/>
                </a:solidFill>
                <a:latin typeface="Arial"/>
                <a:ea typeface="Arial"/>
                <a:cs typeface="Arial"/>
                <a:sym typeface="Arial"/>
              </a:defRPr>
            </a:lvl9pPr>
          </a:lstStyle>
          <a:p>
            <a:pPr marL="0"/>
            <a:r>
              <a:rPr lang="en-US" sz="1600" dirty="0"/>
              <a:t>E-commerce 2018: business. technology. society</a:t>
            </a:r>
          </a:p>
          <a:p>
            <a:pPr marL="0" eaLnBrk="1" hangingPunct="1">
              <a:defRPr/>
            </a:pPr>
            <a:r>
              <a:rPr lang="en-US" altLang="en-US" sz="1200" b="0" dirty="0"/>
              <a:t>Fourteenth Edition</a:t>
            </a:r>
          </a:p>
        </p:txBody>
      </p:sp>
      <p:pic>
        <p:nvPicPr>
          <p:cNvPr id="3" name="Picture 2" descr="Front cover: E-commerce 20 23: business. technology. society. Seventeenth Edition. By Kenneth C. Laudon and Carol Guercio Traver">
            <a:extLst>
              <a:ext uri="{FF2B5EF4-FFF2-40B4-BE49-F238E27FC236}">
                <a16:creationId xmlns:a16="http://schemas.microsoft.com/office/drawing/2014/main" id="{FBBA1DB8-745A-35AA-BD24-2FAC2AFC9ED8}"/>
              </a:ext>
            </a:extLst>
          </p:cNvPr>
          <p:cNvPicPr>
            <a:picLocks noChangeAspect="1"/>
          </p:cNvPicPr>
          <p:nvPr/>
        </p:nvPicPr>
        <p:blipFill>
          <a:blip r:embed="rId6"/>
          <a:stretch>
            <a:fillRect/>
          </a:stretch>
        </p:blipFill>
        <p:spPr>
          <a:xfrm>
            <a:off x="6264000" y="3128708"/>
            <a:ext cx="2880000" cy="3600000"/>
          </a:xfrm>
          <a:prstGeom prst="rect">
            <a:avLst/>
          </a:prstGeom>
        </p:spPr>
      </p:pic>
      <p:sp>
        <p:nvSpPr>
          <p:cNvPr id="4" name="Content Placeholder 4">
            <a:extLst>
              <a:ext uri="{FF2B5EF4-FFF2-40B4-BE49-F238E27FC236}">
                <a16:creationId xmlns:a16="http://schemas.microsoft.com/office/drawing/2014/main" id="{A2AEE52C-BCCB-64FB-7341-F6178305D33F}"/>
              </a:ext>
              <a:ext uri="{C183D7F6-B498-43B3-948B-1728B52AA6E4}">
                <adec:decorative xmlns:adec="http://schemas.microsoft.com/office/drawing/2017/decorative" val="1"/>
              </a:ext>
            </a:extLst>
          </p:cNvPr>
          <p:cNvSpPr txBox="1">
            <a:spLocks/>
          </p:cNvSpPr>
          <p:nvPr/>
        </p:nvSpPr>
        <p:spPr>
          <a:xfrm>
            <a:off x="6264000" y="1152524"/>
            <a:ext cx="2880000" cy="1800000"/>
          </a:xfrm>
          <a:prstGeom prst="rect">
            <a:avLst/>
          </a:prstGeom>
          <a:noFill/>
          <a:ln>
            <a:noFill/>
          </a:ln>
        </p:spPr>
        <p:txBody>
          <a:bodyPr lIns="91425" tIns="91425" rIns="91425" bIns="91425" anchor="b" anchorCtr="0"/>
          <a:lstStyle>
            <a:defPPr marR="0" lvl="0" algn="l" rtl="0">
              <a:lnSpc>
                <a:spcPct val="100000"/>
              </a:lnSpc>
              <a:spcBef>
                <a:spcPts val="0"/>
              </a:spcBef>
              <a:spcAft>
                <a:spcPts val="0"/>
              </a:spcAft>
            </a:defPPr>
            <a:lvl1pPr marL="101600" marR="0" lvl="0" indent="0" algn="ctr" rtl="0">
              <a:lnSpc>
                <a:spcPct val="100000"/>
              </a:lnSpc>
              <a:spcBef>
                <a:spcPts val="1500"/>
              </a:spcBef>
              <a:spcAft>
                <a:spcPts val="0"/>
              </a:spcAft>
              <a:buClr>
                <a:srgbClr val="007FA3"/>
              </a:buClr>
              <a:buSzPct val="100000"/>
              <a:buFont typeface="Arial"/>
              <a:buNone/>
              <a:defRPr sz="3000" b="1" i="0" u="none" strike="noStrike" cap="none">
                <a:solidFill>
                  <a:schemeClr val="dk1"/>
                </a:solidFill>
                <a:latin typeface="+mn-lt"/>
                <a:ea typeface="Arial"/>
                <a:cs typeface="Arial"/>
                <a:sym typeface="Arial"/>
              </a:defRPr>
            </a:lvl1pPr>
            <a:lvl2pPr marL="558800" marR="0" lvl="1" indent="0" algn="l" rtl="0">
              <a:lnSpc>
                <a:spcPct val="100000"/>
              </a:lnSpc>
              <a:spcBef>
                <a:spcPts val="600"/>
              </a:spcBef>
              <a:spcAft>
                <a:spcPts val="0"/>
              </a:spcAft>
              <a:buClr>
                <a:srgbClr val="007FA3"/>
              </a:buClr>
              <a:buSzPct val="100000"/>
              <a:buFont typeface="Arial"/>
              <a:buNone/>
              <a:defRPr sz="1600" b="0" i="0" u="none" strike="noStrike" cap="none">
                <a:solidFill>
                  <a:schemeClr val="dk1"/>
                </a:solidFill>
                <a:latin typeface="Arial"/>
                <a:ea typeface="Arial"/>
                <a:cs typeface="Arial"/>
                <a:sym typeface="Arial"/>
              </a:defRPr>
            </a:lvl2pPr>
            <a:lvl3pPr marL="1143000" marR="0" lvl="2" indent="-127000" algn="l" rtl="0">
              <a:lnSpc>
                <a:spcPct val="100000"/>
              </a:lnSpc>
              <a:spcBef>
                <a:spcPts val="600"/>
              </a:spcBef>
              <a:spcAft>
                <a:spcPts val="0"/>
              </a:spcAft>
              <a:buClr>
                <a:srgbClr val="007FA3"/>
              </a:buClr>
              <a:buSzPct val="100000"/>
              <a:buFont typeface="Noto Sans Symbols"/>
              <a:buChar char="▪"/>
              <a:defRPr sz="1600" b="0" i="0" u="none" strike="noStrike" cap="none">
                <a:solidFill>
                  <a:schemeClr val="dk1"/>
                </a:solidFill>
                <a:latin typeface="Arial"/>
                <a:ea typeface="Arial"/>
                <a:cs typeface="Arial"/>
                <a:sym typeface="Arial"/>
              </a:defRPr>
            </a:lvl3pPr>
            <a:lvl4pPr marL="1600200" marR="0" lvl="3" indent="-127000" algn="l" rtl="0">
              <a:lnSpc>
                <a:spcPct val="100000"/>
              </a:lnSpc>
              <a:spcBef>
                <a:spcPts val="600"/>
              </a:spcBef>
              <a:spcAft>
                <a:spcPts val="0"/>
              </a:spcAft>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lnSpc>
                <a:spcPct val="100000"/>
              </a:lnSpc>
              <a:spcBef>
                <a:spcPts val="600"/>
              </a:spcBef>
              <a:spcAft>
                <a:spcPts val="0"/>
              </a:spcAft>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27000" algn="l" rtl="0">
              <a:lnSpc>
                <a:spcPct val="100000"/>
              </a:lnSpc>
              <a:spcBef>
                <a:spcPts val="300"/>
              </a:spcBef>
              <a:spcAft>
                <a:spcPts val="0"/>
              </a:spcAft>
              <a:buClr>
                <a:srgbClr val="007FA3"/>
              </a:buClr>
              <a:buSzPct val="100000"/>
              <a:buFont typeface="Arial"/>
              <a:buChar char="•"/>
              <a:defRPr sz="1600" b="0" i="0" u="none" strike="noStrike" cap="none">
                <a:solidFill>
                  <a:schemeClr val="dk1"/>
                </a:solidFill>
                <a:latin typeface="Arial"/>
                <a:ea typeface="Arial"/>
                <a:cs typeface="Arial"/>
                <a:sym typeface="Arial"/>
              </a:defRPr>
            </a:lvl6pPr>
            <a:lvl7pPr marL="2971800" marR="0" lvl="6" indent="-127000" algn="l" rtl="0">
              <a:lnSpc>
                <a:spcPct val="100000"/>
              </a:lnSpc>
              <a:spcBef>
                <a:spcPts val="300"/>
              </a:spcBef>
              <a:spcAft>
                <a:spcPts val="0"/>
              </a:spcAft>
              <a:buClr>
                <a:srgbClr val="007FA3"/>
              </a:buClr>
              <a:buSzPct val="100000"/>
              <a:buFont typeface="Arial"/>
              <a:buChar char="•"/>
              <a:defRPr sz="1600" b="0" i="0" u="none" strike="noStrike" cap="none">
                <a:solidFill>
                  <a:schemeClr val="dk1"/>
                </a:solidFill>
                <a:latin typeface="Arial"/>
                <a:ea typeface="Arial"/>
                <a:cs typeface="Arial"/>
                <a:sym typeface="Arial"/>
              </a:defRPr>
            </a:lvl7pPr>
            <a:lvl8pPr marL="3429000" marR="0" lvl="7" indent="-127000" algn="l" rtl="0">
              <a:lnSpc>
                <a:spcPct val="100000"/>
              </a:lnSpc>
              <a:spcBef>
                <a:spcPts val="300"/>
              </a:spcBef>
              <a:spcAft>
                <a:spcPts val="0"/>
              </a:spcAft>
              <a:buClr>
                <a:srgbClr val="007FA3"/>
              </a:buClr>
              <a:buSzPct val="100000"/>
              <a:buFont typeface="Arial"/>
              <a:buChar char="•"/>
              <a:defRPr sz="1600" b="0" i="0" u="none" strike="noStrike" cap="none">
                <a:solidFill>
                  <a:schemeClr val="dk1"/>
                </a:solidFill>
                <a:latin typeface="Arial"/>
                <a:ea typeface="Arial"/>
                <a:cs typeface="Arial"/>
                <a:sym typeface="Arial"/>
              </a:defRPr>
            </a:lvl8pPr>
            <a:lvl9pPr marL="3886200" marR="0" lvl="8" indent="-127000" algn="l" rtl="0">
              <a:lnSpc>
                <a:spcPct val="100000"/>
              </a:lnSpc>
              <a:spcBef>
                <a:spcPts val="300"/>
              </a:spcBef>
              <a:spcAft>
                <a:spcPts val="0"/>
              </a:spcAft>
              <a:buClr>
                <a:srgbClr val="007FA3"/>
              </a:buClr>
              <a:buSzPct val="100000"/>
              <a:buFont typeface="Arial"/>
              <a:buChar char="•"/>
              <a:defRPr sz="1600" b="0" i="0" u="none" strike="noStrike" cap="none">
                <a:solidFill>
                  <a:schemeClr val="dk1"/>
                </a:solidFill>
                <a:latin typeface="Arial"/>
                <a:ea typeface="Arial"/>
                <a:cs typeface="Arial"/>
                <a:sym typeface="Arial"/>
              </a:defRPr>
            </a:lvl9pPr>
          </a:lstStyle>
          <a:p>
            <a:pPr marL="0"/>
            <a:r>
              <a:rPr lang="en-IE" sz="1600" dirty="0">
                <a:latin typeface="Arial" panose="020B0604020202020204" pitchFamily="34" charset="0"/>
                <a:cs typeface="Arial" panose="020B0604020202020204" pitchFamily="34" charset="0"/>
              </a:rPr>
              <a:t>E-commerce 2023: business. technology. society.</a:t>
            </a:r>
          </a:p>
          <a:p>
            <a:pPr marL="0"/>
            <a:r>
              <a:rPr lang="en-US" sz="1200" b="0" dirty="0">
                <a:latin typeface="Arial" panose="020B0604020202020204" pitchFamily="34" charset="0"/>
                <a:cs typeface="Arial" panose="020B0604020202020204" pitchFamily="34" charset="0"/>
              </a:rPr>
              <a:t>Seventeenth Edition</a:t>
            </a:r>
          </a:p>
        </p:txBody>
      </p:sp>
      <p:sp>
        <p:nvSpPr>
          <p:cNvPr id="6" name="Title 1">
            <a:extLst>
              <a:ext uri="{FF2B5EF4-FFF2-40B4-BE49-F238E27FC236}">
                <a16:creationId xmlns:a16="http://schemas.microsoft.com/office/drawing/2014/main" id="{C356E3F3-B908-F538-3CE1-698C34066FFA}"/>
              </a:ext>
              <a:ext uri="{C183D7F6-B498-43B3-948B-1728B52AA6E4}">
                <adec:decorative xmlns:adec="http://schemas.microsoft.com/office/drawing/2017/decorative" val="1"/>
              </a:ext>
            </a:extLst>
          </p:cNvPr>
          <p:cNvSpPr txBox="1">
            <a:spLocks/>
          </p:cNvSpPr>
          <p:nvPr/>
        </p:nvSpPr>
        <p:spPr>
          <a:xfrm>
            <a:off x="296987" y="976340"/>
            <a:ext cx="8550027" cy="698235"/>
          </a:xfrm>
          <a:prstGeom prst="rect">
            <a:avLst/>
          </a:prstGeom>
          <a:noFill/>
          <a:ln>
            <a:noFill/>
          </a:ln>
        </p:spPr>
        <p:txBody>
          <a:bodyPr lIns="91425" tIns="91425" rIns="91425" bIns="91425" anchor="ctr" anchorCtr="0"/>
          <a:lstStyle>
            <a:defPPr marR="0" lvl="0" algn="l" rtl="0">
              <a:lnSpc>
                <a:spcPct val="100000"/>
              </a:lnSpc>
              <a:spcBef>
                <a:spcPts val="0"/>
              </a:spcBef>
              <a:spcAft>
                <a:spcPts val="0"/>
              </a:spcAft>
            </a:defPPr>
            <a:lvl1pPr marL="0" marR="0" lvl="0" indent="0" algn="l" rtl="0">
              <a:lnSpc>
                <a:spcPct val="100000"/>
              </a:lnSpc>
              <a:spcBef>
                <a:spcPts val="0"/>
              </a:spcBef>
              <a:spcAft>
                <a:spcPts val="0"/>
              </a:spcAft>
              <a:buClr>
                <a:srgbClr val="007FA3"/>
              </a:buClr>
              <a:buFont typeface="Times New Roman"/>
              <a:buNone/>
              <a:defRPr sz="3600" b="1" i="0" u="none" strike="noStrike" cap="none">
                <a:solidFill>
                  <a:srgbClr val="007FA3"/>
                </a:solidFill>
                <a:latin typeface="+mj-lt"/>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pPr algn="ctr"/>
            <a:r>
              <a:rPr lang="en-US" sz="1800" noProof="0" dirty="0"/>
              <a:t>The Revolution Is Just Beginning</a:t>
            </a:r>
          </a:p>
        </p:txBody>
      </p:sp>
    </p:spTree>
    <p:extLst>
      <p:ext uri="{BB962C8B-B14F-4D97-AF65-F5344CB8AC3E}">
        <p14:creationId xmlns:p14="http://schemas.microsoft.com/office/powerpoint/2010/main" val="38013359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kern="1200" dirty="0">
                <a:latin typeface="Arial" panose="020B0604020202020204" pitchFamily="34" charset="0"/>
                <a:cs typeface="Arial" panose="020B0604020202020204" pitchFamily="34" charset="0"/>
              </a:rPr>
              <a:t>Learning Objectives</a:t>
            </a:r>
            <a:endParaRPr lang="en-IN" dirty="0">
              <a:latin typeface="Arial" panose="020B0604020202020204" pitchFamily="34" charset="0"/>
              <a:cs typeface="Arial" panose="020B0604020202020204" pitchFamily="34" charset="0"/>
            </a:endParaRPr>
          </a:p>
        </p:txBody>
      </p:sp>
      <p:sp>
        <p:nvSpPr>
          <p:cNvPr id="3" name="Content Placeholder 2"/>
          <p:cNvSpPr>
            <a:spLocks noGrp="1"/>
          </p:cNvSpPr>
          <p:nvPr>
            <p:ph sz="quarter" idx="13"/>
          </p:nvPr>
        </p:nvSpPr>
        <p:spPr>
          <a:xfrm>
            <a:off x="457201" y="1554920"/>
            <a:ext cx="8229600" cy="4790318"/>
          </a:xfrm>
        </p:spPr>
        <p:txBody>
          <a:bodyPr/>
          <a:lstStyle/>
          <a:p>
            <a:pPr marL="0" lvl="0" indent="0">
              <a:spcAft>
                <a:spcPct val="0"/>
              </a:spcAft>
              <a:buSzPts val="2400"/>
              <a:buNone/>
            </a:pPr>
            <a:r>
              <a:rPr lang="en-US" sz="2000" b="1" kern="1200" noProof="0" dirty="0">
                <a:solidFill>
                  <a:schemeClr val="tx2"/>
                </a:solidFill>
                <a:latin typeface="Arial" panose="020B0604020202020204" pitchFamily="34" charset="0"/>
              </a:rPr>
              <a:t>1.1</a:t>
            </a:r>
            <a:r>
              <a:rPr lang="en-US" sz="2000" b="1" kern="1200" noProof="0" dirty="0">
                <a:solidFill>
                  <a:srgbClr val="000000"/>
                </a:solidFill>
                <a:latin typeface="Arial" panose="020B0604020202020204" pitchFamily="34" charset="0"/>
              </a:rPr>
              <a:t> </a:t>
            </a:r>
            <a:r>
              <a:rPr lang="en-US" sz="2000" kern="1200" noProof="0" dirty="0">
                <a:solidFill>
                  <a:srgbClr val="000000"/>
                </a:solidFill>
                <a:latin typeface="Arial" panose="020B0604020202020204" pitchFamily="34" charset="0"/>
              </a:rPr>
              <a:t>Understand why it is important to study e-commerce.</a:t>
            </a:r>
          </a:p>
          <a:p>
            <a:pPr marL="0" lvl="0" indent="0">
              <a:spcAft>
                <a:spcPct val="0"/>
              </a:spcAft>
              <a:buSzPts val="2400"/>
              <a:buNone/>
            </a:pPr>
            <a:r>
              <a:rPr lang="en-US" sz="2000" b="1" kern="1200" noProof="0" dirty="0">
                <a:solidFill>
                  <a:schemeClr val="tx2"/>
                </a:solidFill>
                <a:latin typeface="Arial" panose="020B0604020202020204" pitchFamily="34" charset="0"/>
              </a:rPr>
              <a:t>1.2</a:t>
            </a:r>
            <a:r>
              <a:rPr lang="en-US" sz="2000" b="1" kern="1200" noProof="0" dirty="0">
                <a:solidFill>
                  <a:srgbClr val="000000"/>
                </a:solidFill>
                <a:latin typeface="Arial" panose="020B0604020202020204" pitchFamily="34" charset="0"/>
              </a:rPr>
              <a:t> </a:t>
            </a:r>
            <a:r>
              <a:rPr lang="en-US" sz="2000" kern="1200" noProof="0" dirty="0">
                <a:solidFill>
                  <a:srgbClr val="000000"/>
                </a:solidFill>
                <a:latin typeface="Arial" panose="020B0604020202020204" pitchFamily="34" charset="0"/>
              </a:rPr>
              <a:t>Define e-commerce, understand how e-commerce differs from e-business, identify the primary technological building blocks underlying e-commerce, and </a:t>
            </a:r>
            <a:r>
              <a:rPr lang="en-IE" sz="2000" kern="1200" dirty="0">
                <a:solidFill>
                  <a:srgbClr val="000000"/>
                </a:solidFill>
                <a:latin typeface="Arial" panose="020B0604020202020204" pitchFamily="34" charset="0"/>
              </a:rPr>
              <a:t>recognise</a:t>
            </a:r>
            <a:r>
              <a:rPr lang="en-US" sz="2000" kern="1200" noProof="0" dirty="0">
                <a:solidFill>
                  <a:srgbClr val="000000"/>
                </a:solidFill>
                <a:latin typeface="Arial" panose="020B0604020202020204" pitchFamily="34" charset="0"/>
              </a:rPr>
              <a:t> major current themes in e-commerce.</a:t>
            </a:r>
          </a:p>
          <a:p>
            <a:pPr marL="0" lvl="0" indent="0">
              <a:spcAft>
                <a:spcPct val="0"/>
              </a:spcAft>
              <a:buSzPts val="2400"/>
              <a:buNone/>
            </a:pPr>
            <a:r>
              <a:rPr lang="en-US" sz="2000" b="1" kern="1200" noProof="0" dirty="0">
                <a:solidFill>
                  <a:schemeClr val="tx2"/>
                </a:solidFill>
                <a:latin typeface="Arial" panose="020B0604020202020204" pitchFamily="34" charset="0"/>
              </a:rPr>
              <a:t>1.3</a:t>
            </a:r>
            <a:r>
              <a:rPr lang="en-US" sz="2000" b="1" kern="1200" noProof="0" dirty="0">
                <a:solidFill>
                  <a:srgbClr val="000000"/>
                </a:solidFill>
                <a:latin typeface="Arial" panose="020B0604020202020204" pitchFamily="34" charset="0"/>
              </a:rPr>
              <a:t> </a:t>
            </a:r>
            <a:r>
              <a:rPr lang="en-US" sz="2000" kern="1200" noProof="0" dirty="0">
                <a:solidFill>
                  <a:srgbClr val="000000"/>
                </a:solidFill>
                <a:latin typeface="Arial" panose="020B0604020202020204" pitchFamily="34" charset="0"/>
              </a:rPr>
              <a:t>Identify and describe the unique features of e-commerce technology and discuss their business significance.</a:t>
            </a:r>
          </a:p>
          <a:p>
            <a:pPr marL="0" lvl="0" indent="0">
              <a:spcAft>
                <a:spcPct val="0"/>
              </a:spcAft>
              <a:buSzPts val="2400"/>
              <a:buNone/>
            </a:pPr>
            <a:r>
              <a:rPr lang="en-US" sz="2000" b="1" kern="1200" noProof="0" dirty="0">
                <a:solidFill>
                  <a:schemeClr val="tx2"/>
                </a:solidFill>
                <a:latin typeface="Arial" panose="020B0604020202020204" pitchFamily="34" charset="0"/>
              </a:rPr>
              <a:t>1.4</a:t>
            </a:r>
            <a:r>
              <a:rPr lang="en-US" sz="2000" b="1" kern="1200" noProof="0" dirty="0">
                <a:solidFill>
                  <a:srgbClr val="000000"/>
                </a:solidFill>
                <a:latin typeface="Arial" panose="020B0604020202020204" pitchFamily="34" charset="0"/>
              </a:rPr>
              <a:t> </a:t>
            </a:r>
            <a:r>
              <a:rPr lang="en-US" sz="2000" kern="1200" noProof="0" dirty="0">
                <a:solidFill>
                  <a:srgbClr val="000000"/>
                </a:solidFill>
                <a:latin typeface="Arial" panose="020B0604020202020204" pitchFamily="34" charset="0"/>
              </a:rPr>
              <a:t>Describe the major types of e-commerce.</a:t>
            </a:r>
          </a:p>
          <a:p>
            <a:pPr marL="0" lvl="0" indent="0">
              <a:spcAft>
                <a:spcPct val="0"/>
              </a:spcAft>
              <a:buSzPts val="2400"/>
              <a:buNone/>
            </a:pPr>
            <a:r>
              <a:rPr lang="en-US" sz="2000" b="1" kern="1200" noProof="0" dirty="0">
                <a:solidFill>
                  <a:schemeClr val="tx2"/>
                </a:solidFill>
                <a:latin typeface="Arial" panose="020B0604020202020204" pitchFamily="34" charset="0"/>
              </a:rPr>
              <a:t>1.5</a:t>
            </a:r>
            <a:r>
              <a:rPr lang="en-US" sz="2000" b="1" kern="1200" noProof="0" dirty="0">
                <a:solidFill>
                  <a:srgbClr val="000000"/>
                </a:solidFill>
                <a:latin typeface="Arial" panose="020B0604020202020204" pitchFamily="34" charset="0"/>
              </a:rPr>
              <a:t> </a:t>
            </a:r>
            <a:r>
              <a:rPr lang="en-US" sz="2000" kern="1200" noProof="0" dirty="0">
                <a:solidFill>
                  <a:srgbClr val="000000"/>
                </a:solidFill>
                <a:latin typeface="Arial" panose="020B0604020202020204" pitchFamily="34" charset="0"/>
              </a:rPr>
              <a:t>Understand the evolution of e-commerce from its early years to today.</a:t>
            </a:r>
          </a:p>
          <a:p>
            <a:pPr marL="0" lvl="0" indent="0">
              <a:spcAft>
                <a:spcPct val="0"/>
              </a:spcAft>
              <a:buSzPts val="2400"/>
              <a:buNone/>
            </a:pPr>
            <a:r>
              <a:rPr lang="en-US" sz="2000" b="1" kern="1200" noProof="0" dirty="0">
                <a:solidFill>
                  <a:schemeClr val="tx2"/>
                </a:solidFill>
                <a:latin typeface="Arial" panose="020B0604020202020204" pitchFamily="34" charset="0"/>
              </a:rPr>
              <a:t>1.6</a:t>
            </a:r>
            <a:r>
              <a:rPr lang="en-US" sz="2000" b="1" kern="1200" noProof="0" dirty="0">
                <a:solidFill>
                  <a:srgbClr val="000000"/>
                </a:solidFill>
                <a:latin typeface="Arial" panose="020B0604020202020204" pitchFamily="34" charset="0"/>
              </a:rPr>
              <a:t> </a:t>
            </a:r>
            <a:r>
              <a:rPr lang="en-US" sz="2000" kern="1200" noProof="0" dirty="0">
                <a:solidFill>
                  <a:srgbClr val="000000"/>
                </a:solidFill>
                <a:latin typeface="Arial" panose="020B0604020202020204" pitchFamily="34" charset="0"/>
              </a:rPr>
              <a:t>Describe the major themes underlying the study of e-commerce.</a:t>
            </a:r>
          </a:p>
        </p:txBody>
      </p:sp>
    </p:spTree>
    <p:extLst>
      <p:ext uri="{BB962C8B-B14F-4D97-AF65-F5344CB8AC3E}">
        <p14:creationId xmlns:p14="http://schemas.microsoft.com/office/powerpoint/2010/main" val="34520983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400" kern="1200" noProof="0" dirty="0">
                <a:cs typeface="Times New Roman" panose="02020603050405020304" pitchFamily="18" charset="0"/>
              </a:rPr>
              <a:t>TikTok: Creators and the Creator Economy</a:t>
            </a:r>
            <a:endParaRPr lang="en-US" sz="3400" noProof="0" dirty="0"/>
          </a:p>
        </p:txBody>
      </p:sp>
      <p:sp>
        <p:nvSpPr>
          <p:cNvPr id="2" name="Content Placeholder 1"/>
          <p:cNvSpPr>
            <a:spLocks noGrp="1"/>
          </p:cNvSpPr>
          <p:nvPr>
            <p:ph sz="quarter" idx="13"/>
          </p:nvPr>
        </p:nvSpPr>
        <p:spPr/>
        <p:txBody>
          <a:bodyPr/>
          <a:lstStyle/>
          <a:p>
            <a:pPr marL="255651" lvl="0" indent="-255651">
              <a:spcAft>
                <a:spcPct val="0"/>
              </a:spcAft>
              <a:buSzPts val="2400"/>
              <a:tabLst/>
            </a:pPr>
            <a:r>
              <a:rPr lang="en-US" kern="1200" noProof="0" dirty="0">
                <a:solidFill>
                  <a:srgbClr val="000000"/>
                </a:solidFill>
                <a:latin typeface="Arial" panose="020B0604020202020204" pitchFamily="34" charset="0"/>
              </a:rPr>
              <a:t>Class Discussion</a:t>
            </a:r>
          </a:p>
          <a:p>
            <a:pPr marL="741600" lvl="1">
              <a:spcAft>
                <a:spcPct val="0"/>
              </a:spcAft>
              <a:buClr>
                <a:schemeClr val="tx2"/>
              </a:buClr>
              <a:buSzPts val="2400"/>
            </a:pPr>
            <a:r>
              <a:rPr lang="en-US" kern="1200" noProof="0" dirty="0">
                <a:solidFill>
                  <a:srgbClr val="000000"/>
                </a:solidFill>
                <a:latin typeface="Arial" panose="020B0604020202020204" pitchFamily="34" charset="0"/>
              </a:rPr>
              <a:t>Why is TikTok so popular?</a:t>
            </a:r>
          </a:p>
          <a:p>
            <a:pPr marL="457200" lvl="1" indent="0">
              <a:spcAft>
                <a:spcPct val="0"/>
              </a:spcAft>
              <a:buClr>
                <a:schemeClr val="tx2"/>
              </a:buClr>
              <a:buSzPts val="2400"/>
              <a:buNone/>
            </a:pPr>
            <a:endParaRPr lang="en-US" sz="1600" kern="1200" noProof="0" dirty="0">
              <a:solidFill>
                <a:srgbClr val="000000"/>
              </a:solidFill>
              <a:latin typeface="Arial" panose="020B0604020202020204" pitchFamily="34" charset="0"/>
            </a:endParaRPr>
          </a:p>
          <a:p>
            <a:pPr marL="741600" lvl="1">
              <a:spcAft>
                <a:spcPct val="0"/>
              </a:spcAft>
              <a:buClr>
                <a:schemeClr val="tx2"/>
              </a:buClr>
              <a:buSzPts val="2400"/>
            </a:pPr>
            <a:r>
              <a:rPr lang="en-US" kern="1200" noProof="0" dirty="0">
                <a:solidFill>
                  <a:srgbClr val="000000"/>
                </a:solidFill>
                <a:latin typeface="Arial" panose="020B0604020202020204" pitchFamily="34" charset="0"/>
              </a:rPr>
              <a:t>Do you use TikTok? If so, in what manner - do you just view content or also post content?</a:t>
            </a:r>
          </a:p>
          <a:p>
            <a:pPr marL="457200" lvl="1" indent="0">
              <a:spcAft>
                <a:spcPct val="0"/>
              </a:spcAft>
              <a:buClr>
                <a:schemeClr val="tx2"/>
              </a:buClr>
              <a:buSzPts val="2400"/>
              <a:buNone/>
            </a:pPr>
            <a:endParaRPr lang="en-US" sz="1600" kern="1200" noProof="0" dirty="0">
              <a:solidFill>
                <a:srgbClr val="000000"/>
              </a:solidFill>
              <a:latin typeface="Arial" panose="020B0604020202020204" pitchFamily="34" charset="0"/>
            </a:endParaRPr>
          </a:p>
          <a:p>
            <a:pPr marL="741600" lvl="1">
              <a:spcAft>
                <a:spcPct val="0"/>
              </a:spcAft>
              <a:buClr>
                <a:schemeClr val="tx2"/>
              </a:buClr>
              <a:buSzPts val="2400"/>
            </a:pPr>
            <a:r>
              <a:rPr lang="en-US" kern="1200" noProof="0" dirty="0">
                <a:solidFill>
                  <a:srgbClr val="000000"/>
                </a:solidFill>
                <a:latin typeface="Arial" panose="020B0604020202020204" pitchFamily="34" charset="0"/>
              </a:rPr>
              <a:t>Do you consider yourself a creator? Have you ever received payments for content you have created?</a:t>
            </a:r>
          </a:p>
          <a:p>
            <a:pPr marL="457200" lvl="1" indent="0">
              <a:spcAft>
                <a:spcPct val="0"/>
              </a:spcAft>
              <a:buClr>
                <a:schemeClr val="tx2"/>
              </a:buClr>
              <a:buSzPts val="2400"/>
              <a:buNone/>
            </a:pPr>
            <a:endParaRPr lang="en-US" sz="1600" kern="1200" noProof="0" dirty="0">
              <a:solidFill>
                <a:srgbClr val="000000"/>
              </a:solidFill>
              <a:latin typeface="Arial" panose="020B0604020202020204" pitchFamily="34" charset="0"/>
            </a:endParaRPr>
          </a:p>
          <a:p>
            <a:pPr marL="741600" lvl="1">
              <a:spcAft>
                <a:spcPct val="0"/>
              </a:spcAft>
              <a:buClr>
                <a:schemeClr val="tx2"/>
              </a:buClr>
              <a:buSzPts val="2400"/>
            </a:pPr>
            <a:r>
              <a:rPr lang="en-US" kern="1200" noProof="0" dirty="0">
                <a:solidFill>
                  <a:srgbClr val="000000"/>
                </a:solidFill>
                <a:latin typeface="Arial" panose="020B0604020202020204" pitchFamily="34" charset="0"/>
              </a:rPr>
              <a:t>What are some of the negative consequences associated with being a creator?</a:t>
            </a:r>
          </a:p>
        </p:txBody>
      </p:sp>
    </p:spTree>
    <p:extLst>
      <p:ext uri="{BB962C8B-B14F-4D97-AF65-F5344CB8AC3E}">
        <p14:creationId xmlns:p14="http://schemas.microsoft.com/office/powerpoint/2010/main" val="27126610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kern="1200" noProof="0" dirty="0">
                <a:cs typeface="Times New Roman" panose="02020603050405020304" pitchFamily="18" charset="0"/>
              </a:rPr>
              <a:t>The First Five Minutes: Why You Should Study E-commerce</a:t>
            </a:r>
            <a:endParaRPr lang="en-US" sz="3200" noProof="0" dirty="0"/>
          </a:p>
        </p:txBody>
      </p:sp>
      <p:sp>
        <p:nvSpPr>
          <p:cNvPr id="3" name="Content Placeholder 2"/>
          <p:cNvSpPr>
            <a:spLocks noGrp="1"/>
          </p:cNvSpPr>
          <p:nvPr>
            <p:ph sz="quarter" idx="13"/>
          </p:nvPr>
        </p:nvSpPr>
        <p:spPr/>
        <p:txBody>
          <a:bodyPr/>
          <a:lstStyle/>
          <a:p>
            <a:pPr marL="255651" lvl="0" indent="-255651">
              <a:spcAft>
                <a:spcPct val="0"/>
              </a:spcAft>
              <a:buSzPts val="2400"/>
              <a:tabLst/>
            </a:pPr>
            <a:r>
              <a:rPr lang="en-US" kern="1200" noProof="0" dirty="0">
                <a:solidFill>
                  <a:srgbClr val="000000"/>
                </a:solidFill>
              </a:rPr>
              <a:t>First quarter-century or so</a:t>
            </a:r>
            <a:r>
              <a:rPr lang="en-US" noProof="0" dirty="0"/>
              <a:t> </a:t>
            </a:r>
            <a:r>
              <a:rPr lang="en-US" kern="1200" noProof="0" dirty="0">
                <a:solidFill>
                  <a:srgbClr val="000000"/>
                </a:solidFill>
              </a:rPr>
              <a:t>of e-commerce</a:t>
            </a:r>
          </a:p>
          <a:p>
            <a:pPr marL="741553" lvl="1" indent="-284353">
              <a:spcAft>
                <a:spcPct val="0"/>
              </a:spcAft>
              <a:buSzPts val="2400"/>
            </a:pPr>
            <a:r>
              <a:rPr lang="en-US" kern="1200" noProof="0" dirty="0">
                <a:solidFill>
                  <a:srgbClr val="000000"/>
                </a:solidFill>
              </a:rPr>
              <a:t>Still just the beginning</a:t>
            </a:r>
          </a:p>
          <a:p>
            <a:pPr marL="741553" lvl="1" indent="-284353">
              <a:spcAft>
                <a:spcPct val="0"/>
              </a:spcAft>
              <a:buSzPts val="2400"/>
            </a:pPr>
            <a:r>
              <a:rPr lang="en-US" kern="1200" noProof="0" dirty="0">
                <a:solidFill>
                  <a:srgbClr val="000000"/>
                </a:solidFill>
              </a:rPr>
              <a:t>Rapid growth and change</a:t>
            </a:r>
          </a:p>
          <a:p>
            <a:pPr marL="255651" lvl="0" indent="-255651">
              <a:spcAft>
                <a:spcPct val="0"/>
              </a:spcAft>
              <a:buSzPts val="2400"/>
              <a:tabLst/>
            </a:pPr>
            <a:r>
              <a:rPr lang="en-US" kern="1200" noProof="0" dirty="0">
                <a:solidFill>
                  <a:srgbClr val="000000"/>
                </a:solidFill>
              </a:rPr>
              <a:t>Technologies evolve at exponential rates</a:t>
            </a:r>
          </a:p>
          <a:p>
            <a:pPr marL="741553" lvl="1" indent="-284353">
              <a:spcAft>
                <a:spcPct val="0"/>
              </a:spcAft>
              <a:buSzPts val="2400"/>
            </a:pPr>
            <a:r>
              <a:rPr lang="en-US" kern="1200" noProof="0" dirty="0">
                <a:solidFill>
                  <a:srgbClr val="000000"/>
                </a:solidFill>
              </a:rPr>
              <a:t>Disruptive business change</a:t>
            </a:r>
          </a:p>
          <a:p>
            <a:pPr marL="741553" lvl="1" indent="-284353">
              <a:spcAft>
                <a:spcPct val="0"/>
              </a:spcAft>
              <a:buSzPts val="2400"/>
            </a:pPr>
            <a:r>
              <a:rPr lang="en-US" kern="1200" noProof="0" dirty="0">
                <a:solidFill>
                  <a:srgbClr val="000000"/>
                </a:solidFill>
              </a:rPr>
              <a:t>New opportunities</a:t>
            </a:r>
          </a:p>
          <a:p>
            <a:pPr marL="255651" lvl="0" indent="-255651">
              <a:spcAft>
                <a:spcPct val="0"/>
              </a:spcAft>
              <a:buSzPts val="2400"/>
              <a:tabLst/>
            </a:pPr>
            <a:r>
              <a:rPr lang="en-US" kern="1200" noProof="0" dirty="0">
                <a:solidFill>
                  <a:srgbClr val="000000"/>
                </a:solidFill>
              </a:rPr>
              <a:t>Why study e-commerce</a:t>
            </a:r>
          </a:p>
          <a:p>
            <a:pPr marL="741553" lvl="1" indent="-284353">
              <a:spcAft>
                <a:spcPct val="0"/>
              </a:spcAft>
              <a:buSzPts val="2400"/>
            </a:pPr>
            <a:r>
              <a:rPr lang="en-US" kern="1200" noProof="0" dirty="0">
                <a:solidFill>
                  <a:srgbClr val="000000"/>
                </a:solidFill>
              </a:rPr>
              <a:t>Understand opportunities and risks</a:t>
            </a:r>
          </a:p>
          <a:p>
            <a:pPr marL="741553" lvl="1" indent="-284353">
              <a:spcAft>
                <a:spcPct val="0"/>
              </a:spcAft>
              <a:buSzPts val="2400"/>
            </a:pPr>
            <a:r>
              <a:rPr lang="en-US" kern="1200" noProof="0" dirty="0">
                <a:solidFill>
                  <a:srgbClr val="000000"/>
                </a:solidFill>
              </a:rPr>
              <a:t>Analyze e-commerce ideas, models, issues</a:t>
            </a:r>
          </a:p>
        </p:txBody>
      </p:sp>
    </p:spTree>
    <p:extLst>
      <p:ext uri="{BB962C8B-B14F-4D97-AF65-F5344CB8AC3E}">
        <p14:creationId xmlns:p14="http://schemas.microsoft.com/office/powerpoint/2010/main" val="31365424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kern="1200" dirty="0">
                <a:latin typeface="Arial" panose="020B0604020202020204" pitchFamily="34" charset="0"/>
                <a:cs typeface="Arial" panose="020B0604020202020204" pitchFamily="34" charset="0"/>
              </a:rPr>
              <a:t>Introduction to </a:t>
            </a:r>
            <a:r>
              <a:rPr lang="pt-BR" kern="1200" dirty="0">
                <a:latin typeface="Arial" panose="020B0604020202020204" pitchFamily="34" charset="0"/>
                <a:cs typeface="Arial" panose="020B0604020202020204" pitchFamily="34" charset="0"/>
              </a:rPr>
              <a:t>E-commerce</a:t>
            </a:r>
            <a:endParaRPr lang="en-IN" dirty="0">
              <a:latin typeface="Arial" panose="020B0604020202020204" pitchFamily="34" charset="0"/>
              <a:cs typeface="Arial" panose="020B0604020202020204" pitchFamily="34" charset="0"/>
            </a:endParaRPr>
          </a:p>
        </p:txBody>
      </p:sp>
      <p:sp>
        <p:nvSpPr>
          <p:cNvPr id="3" name="Content Placeholder 2"/>
          <p:cNvSpPr>
            <a:spLocks noGrp="1"/>
          </p:cNvSpPr>
          <p:nvPr>
            <p:ph sz="quarter" idx="13"/>
          </p:nvPr>
        </p:nvSpPr>
        <p:spPr/>
        <p:txBody>
          <a:bodyPr/>
          <a:lstStyle/>
          <a:p>
            <a:pPr marL="255651" lvl="0" indent="-255651">
              <a:spcAft>
                <a:spcPct val="0"/>
              </a:spcAft>
              <a:buSzPts val="2400"/>
              <a:tabLst/>
            </a:pPr>
            <a:r>
              <a:rPr lang="en-US" kern="1200" dirty="0">
                <a:solidFill>
                  <a:srgbClr val="000000"/>
                </a:solidFill>
                <a:latin typeface="Arial" panose="020B0604020202020204" pitchFamily="34" charset="0"/>
                <a:cs typeface="Arial" panose="020B0604020202020204" pitchFamily="34" charset="0"/>
              </a:rPr>
              <a:t>Use of Internet to transact business</a:t>
            </a:r>
          </a:p>
          <a:p>
            <a:pPr marL="741553" lvl="1" indent="-284353">
              <a:spcAft>
                <a:spcPct val="0"/>
              </a:spcAft>
              <a:buSzPts val="2400"/>
            </a:pPr>
            <a:r>
              <a:rPr lang="en-US" kern="1200" dirty="0">
                <a:solidFill>
                  <a:srgbClr val="000000"/>
                </a:solidFill>
                <a:latin typeface="Arial" panose="020B0604020202020204" pitchFamily="34" charset="0"/>
                <a:cs typeface="Arial" panose="020B0604020202020204" pitchFamily="34" charset="0"/>
              </a:rPr>
              <a:t>Includes Web, mobile browsers and apps</a:t>
            </a:r>
          </a:p>
          <a:p>
            <a:pPr marL="255651" lvl="0" indent="-255651">
              <a:spcAft>
                <a:spcPct val="0"/>
              </a:spcAft>
              <a:buSzPts val="2400"/>
              <a:tabLst/>
            </a:pPr>
            <a:r>
              <a:rPr lang="en-US" kern="1200" dirty="0">
                <a:solidFill>
                  <a:srgbClr val="000000"/>
                </a:solidFill>
                <a:latin typeface="Arial" panose="020B0604020202020204" pitchFamily="34" charset="0"/>
                <a:cs typeface="Arial" panose="020B0604020202020204" pitchFamily="34" charset="0"/>
              </a:rPr>
              <a:t>More formally:</a:t>
            </a:r>
          </a:p>
          <a:p>
            <a:pPr marL="741553" lvl="1" indent="-284353">
              <a:spcAft>
                <a:spcPct val="0"/>
              </a:spcAft>
              <a:buSzPts val="2400"/>
            </a:pPr>
            <a:r>
              <a:rPr lang="en-US" kern="1200" dirty="0">
                <a:solidFill>
                  <a:srgbClr val="000000"/>
                </a:solidFill>
                <a:latin typeface="Arial" panose="020B0604020202020204" pitchFamily="34" charset="0"/>
                <a:cs typeface="Arial" panose="020B0604020202020204" pitchFamily="34" charset="0"/>
              </a:rPr>
              <a:t>Digitally enabled commercial transactions between and among organizations and individuals</a:t>
            </a:r>
          </a:p>
        </p:txBody>
      </p:sp>
    </p:spTree>
    <p:extLst>
      <p:ext uri="{BB962C8B-B14F-4D97-AF65-F5344CB8AC3E}">
        <p14:creationId xmlns:p14="http://schemas.microsoft.com/office/powerpoint/2010/main" val="3627980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7941"/>
            <a:ext cx="8229600" cy="794895"/>
          </a:xfrm>
        </p:spPr>
        <p:txBody>
          <a:bodyPr anchor="t"/>
          <a:lstStyle/>
          <a:p>
            <a:r>
              <a:rPr lang="pt-BR" sz="3200" kern="1200" dirty="0">
                <a:latin typeface="Arial" panose="020B0604020202020204" pitchFamily="34" charset="0"/>
                <a:cs typeface="Arial" panose="020B0604020202020204" pitchFamily="34" charset="0"/>
              </a:rPr>
              <a:t>E-commerce </a:t>
            </a:r>
            <a:r>
              <a:rPr lang="en-IN" sz="3200" kern="1200" dirty="0">
                <a:latin typeface="Arial" panose="020B0604020202020204" pitchFamily="34" charset="0"/>
                <a:cs typeface="Arial" panose="020B0604020202020204" pitchFamily="34" charset="0"/>
              </a:rPr>
              <a:t>v </a:t>
            </a:r>
            <a:r>
              <a:rPr lang="pt-BR" sz="3200" kern="1200" dirty="0">
                <a:latin typeface="Arial" panose="020B0604020202020204" pitchFamily="34" charset="0"/>
                <a:cs typeface="Arial" panose="020B0604020202020204" pitchFamily="34" charset="0"/>
              </a:rPr>
              <a:t>E-business</a:t>
            </a:r>
            <a:endParaRPr lang="en-IN" sz="3200" dirty="0">
              <a:latin typeface="Arial" panose="020B0604020202020204" pitchFamily="34" charset="0"/>
              <a:cs typeface="Arial" panose="020B0604020202020204" pitchFamily="34" charset="0"/>
            </a:endParaRPr>
          </a:p>
        </p:txBody>
      </p:sp>
      <p:sp>
        <p:nvSpPr>
          <p:cNvPr id="3" name="Content Placeholder 2"/>
          <p:cNvSpPr>
            <a:spLocks noGrp="1"/>
          </p:cNvSpPr>
          <p:nvPr>
            <p:ph sz="quarter" idx="13"/>
          </p:nvPr>
        </p:nvSpPr>
        <p:spPr>
          <a:xfrm>
            <a:off x="169624" y="1554920"/>
            <a:ext cx="4650026" cy="5225139"/>
          </a:xfrm>
          <a:solidFill>
            <a:schemeClr val="bg1"/>
          </a:solidFill>
        </p:spPr>
        <p:txBody>
          <a:bodyPr/>
          <a:lstStyle/>
          <a:p>
            <a:pPr marL="255651" lvl="0" indent="-255651">
              <a:spcAft>
                <a:spcPct val="0"/>
              </a:spcAft>
              <a:buSzPts val="2400"/>
              <a:tabLst/>
              <a:defRPr/>
            </a:pPr>
            <a:r>
              <a:rPr lang="en-US" altLang="en-US" kern="1200" dirty="0">
                <a:solidFill>
                  <a:srgbClr val="000000"/>
                </a:solidFill>
                <a:latin typeface="Arial" panose="020B0604020202020204" pitchFamily="34" charset="0"/>
                <a:cs typeface="Arial" panose="020B0604020202020204" pitchFamily="34" charset="0"/>
              </a:rPr>
              <a:t>E-business:</a:t>
            </a:r>
          </a:p>
          <a:p>
            <a:pPr marL="741553" lvl="1" indent="-284353">
              <a:spcAft>
                <a:spcPct val="0"/>
              </a:spcAft>
              <a:buSzPts val="2400"/>
              <a:defRPr/>
            </a:pPr>
            <a:r>
              <a:rPr lang="en-US" altLang="en-US" kern="1200" dirty="0">
                <a:solidFill>
                  <a:srgbClr val="000000"/>
                </a:solidFill>
                <a:latin typeface="Arial" panose="020B0604020202020204" pitchFamily="34" charset="0"/>
                <a:cs typeface="Arial" panose="020B0604020202020204" pitchFamily="34" charset="0"/>
              </a:rPr>
              <a:t>Digital enabling of transactions and processes within a firm, involving information systems under firm</a:t>
            </a:r>
            <a:r>
              <a:rPr lang="en-AU" altLang="ja-JP" kern="1200" dirty="0">
                <a:solidFill>
                  <a:srgbClr val="000000"/>
                </a:solidFill>
                <a:latin typeface="Arial" panose="020B0604020202020204" pitchFamily="34" charset="0"/>
                <a:cs typeface="Arial" panose="020B0604020202020204" pitchFamily="34" charset="0"/>
              </a:rPr>
              <a:t>’</a:t>
            </a:r>
            <a:r>
              <a:rPr lang="en-US" altLang="ja-JP" kern="1200" dirty="0">
                <a:solidFill>
                  <a:srgbClr val="000000"/>
                </a:solidFill>
                <a:latin typeface="Arial" panose="020B0604020202020204" pitchFamily="34" charset="0"/>
                <a:cs typeface="Arial" panose="020B0604020202020204" pitchFamily="34" charset="0"/>
              </a:rPr>
              <a:t>s control</a:t>
            </a:r>
          </a:p>
          <a:p>
            <a:pPr marL="741553" lvl="1" indent="-284353">
              <a:spcAft>
                <a:spcPct val="0"/>
              </a:spcAft>
              <a:buSzPts val="2400"/>
              <a:defRPr/>
            </a:pPr>
            <a:r>
              <a:rPr lang="en-US" altLang="en-US" kern="1200" dirty="0">
                <a:solidFill>
                  <a:srgbClr val="000000"/>
                </a:solidFill>
                <a:latin typeface="Arial" panose="020B0604020202020204" pitchFamily="34" charset="0"/>
                <a:cs typeface="Arial" panose="020B0604020202020204" pitchFamily="34" charset="0"/>
              </a:rPr>
              <a:t>Does not include commercial transactions involving an exchange of value across </a:t>
            </a:r>
            <a:r>
              <a:rPr lang="en-US" altLang="en-US" kern="1200" dirty="0" err="1">
                <a:solidFill>
                  <a:srgbClr val="000000"/>
                </a:solidFill>
                <a:latin typeface="Arial" panose="020B0604020202020204" pitchFamily="34" charset="0"/>
                <a:cs typeface="Arial" panose="020B0604020202020204" pitchFamily="34" charset="0"/>
              </a:rPr>
              <a:t>organisational</a:t>
            </a:r>
            <a:r>
              <a:rPr lang="en-US" altLang="en-US" kern="1200" dirty="0">
                <a:solidFill>
                  <a:srgbClr val="000000"/>
                </a:solidFill>
                <a:latin typeface="Arial" panose="020B0604020202020204" pitchFamily="34" charset="0"/>
                <a:cs typeface="Arial" panose="020B0604020202020204" pitchFamily="34" charset="0"/>
              </a:rPr>
              <a:t> boundaries</a:t>
            </a:r>
          </a:p>
          <a:p>
            <a:pPr marL="741553" lvl="1" indent="-284353">
              <a:spcAft>
                <a:spcPct val="0"/>
              </a:spcAft>
              <a:buSzPts val="2400"/>
              <a:defRPr/>
            </a:pPr>
            <a:endParaRPr lang="en-US" altLang="en-US" kern="1200" dirty="0">
              <a:solidFill>
                <a:srgbClr val="000000"/>
              </a:solidFill>
              <a:latin typeface="Arial" panose="020B0604020202020204" pitchFamily="34" charset="0"/>
              <a:cs typeface="Arial" panose="020B0604020202020204" pitchFamily="34" charset="0"/>
            </a:endParaRPr>
          </a:p>
        </p:txBody>
      </p:sp>
      <p:pic>
        <p:nvPicPr>
          <p:cNvPr id="4" name="Picture 3" descr="An illustration depicts the difference between e-commerce and e-business. For a full description, see Notes. Press F6.">
            <a:extLst>
              <a:ext uri="{FF2B5EF4-FFF2-40B4-BE49-F238E27FC236}">
                <a16:creationId xmlns:a16="http://schemas.microsoft.com/office/drawing/2014/main" id="{B4766B04-DFDB-81FB-FB59-FA4212A4B015}"/>
              </a:ext>
            </a:extLst>
          </p:cNvPr>
          <p:cNvPicPr>
            <a:picLocks noChangeAspect="1"/>
          </p:cNvPicPr>
          <p:nvPr/>
        </p:nvPicPr>
        <p:blipFill>
          <a:blip r:embed="rId2"/>
          <a:stretch>
            <a:fillRect/>
          </a:stretch>
        </p:blipFill>
        <p:spPr>
          <a:xfrm>
            <a:off x="4819650" y="4022212"/>
            <a:ext cx="4154726" cy="2757847"/>
          </a:xfrm>
          <a:prstGeom prst="rect">
            <a:avLst/>
          </a:prstGeom>
        </p:spPr>
      </p:pic>
      <p:sp>
        <p:nvSpPr>
          <p:cNvPr id="5" name="Content Placeholder 2">
            <a:extLst>
              <a:ext uri="{FF2B5EF4-FFF2-40B4-BE49-F238E27FC236}">
                <a16:creationId xmlns:a16="http://schemas.microsoft.com/office/drawing/2014/main" id="{BA24E1CE-F406-58D2-25C1-0E42E3F8C6A6}"/>
              </a:ext>
            </a:extLst>
          </p:cNvPr>
          <p:cNvSpPr txBox="1">
            <a:spLocks/>
          </p:cNvSpPr>
          <p:nvPr/>
        </p:nvSpPr>
        <p:spPr>
          <a:xfrm>
            <a:off x="4951651" y="1554920"/>
            <a:ext cx="4022725" cy="4663335"/>
          </a:xfrm>
          <a:prstGeom prst="rect">
            <a:avLst/>
          </a:prstGeom>
          <a:noFill/>
          <a:ln>
            <a:noFill/>
          </a:ln>
        </p:spPr>
        <p:txBody>
          <a:bodyPr lIns="91425" tIns="91425" rIns="91425" bIns="91425" anchor="t" anchorCtr="0"/>
          <a:lstStyle>
            <a:defPPr marR="0" lvl="0" algn="l" rtl="0">
              <a:lnSpc>
                <a:spcPct val="100000"/>
              </a:lnSpc>
              <a:spcBef>
                <a:spcPts val="0"/>
              </a:spcBef>
              <a:spcAft>
                <a:spcPts val="0"/>
              </a:spcAft>
            </a:defPPr>
            <a:lvl1pPr marL="256032" marR="0" lvl="0" indent="-255600" algn="l" rtl="0">
              <a:lnSpc>
                <a:spcPct val="100000"/>
              </a:lnSpc>
              <a:spcBef>
                <a:spcPts val="1500"/>
              </a:spcBef>
              <a:spcAft>
                <a:spcPts val="0"/>
              </a:spcAft>
              <a:buClr>
                <a:srgbClr val="007FA3"/>
              </a:buClr>
              <a:buSzPct val="100000"/>
              <a:buFont typeface="Arial"/>
              <a:buChar char="•"/>
              <a:defRPr sz="2400" b="0" i="0" u="none" strike="noStrike" cap="none">
                <a:solidFill>
                  <a:schemeClr val="dk1"/>
                </a:solidFill>
                <a:latin typeface="+mn-lt"/>
                <a:ea typeface="Arial"/>
                <a:cs typeface="Arial"/>
                <a:sym typeface="Arial"/>
              </a:defRPr>
            </a:lvl1pPr>
            <a:lvl2pPr marL="742950" marR="0" lvl="1" indent="-284400" algn="l" rtl="0">
              <a:lnSpc>
                <a:spcPct val="100000"/>
              </a:lnSpc>
              <a:spcBef>
                <a:spcPts val="600"/>
              </a:spcBef>
              <a:spcAft>
                <a:spcPts val="0"/>
              </a:spcAft>
              <a:buClr>
                <a:srgbClr val="007FA3"/>
              </a:buClr>
              <a:buSzPct val="100000"/>
              <a:buFont typeface="Arial"/>
              <a:buChar char="–"/>
              <a:defRPr sz="2400" b="0" i="0" u="none" strike="noStrike" cap="none">
                <a:solidFill>
                  <a:schemeClr val="dk1"/>
                </a:solidFill>
                <a:latin typeface="+mn-lt"/>
                <a:ea typeface="Arial"/>
                <a:cs typeface="Arial"/>
                <a:sym typeface="Arial"/>
              </a:defRPr>
            </a:lvl2pPr>
            <a:lvl3pPr marL="1143000" marR="0" lvl="2" indent="-230400" algn="l" rtl="0">
              <a:lnSpc>
                <a:spcPct val="100000"/>
              </a:lnSpc>
              <a:spcBef>
                <a:spcPts val="600"/>
              </a:spcBef>
              <a:spcAft>
                <a:spcPts val="0"/>
              </a:spcAft>
              <a:buClr>
                <a:srgbClr val="007FA3"/>
              </a:buClr>
              <a:buSzPct val="100000"/>
              <a:buFont typeface="Wingdings" panose="05000000000000000000" pitchFamily="2" charset="2"/>
              <a:buChar char="§"/>
              <a:defRPr sz="2400" b="0" i="0" u="none" strike="noStrike" cap="none">
                <a:solidFill>
                  <a:schemeClr val="dk1"/>
                </a:solidFill>
                <a:latin typeface="+mn-lt"/>
                <a:ea typeface="Arial"/>
                <a:cs typeface="Arial"/>
                <a:sym typeface="Arial"/>
              </a:defRPr>
            </a:lvl3pPr>
            <a:lvl4pPr marL="1600200" marR="0" lvl="3" indent="-230400" algn="l" rtl="0">
              <a:lnSpc>
                <a:spcPct val="100000"/>
              </a:lnSpc>
              <a:spcBef>
                <a:spcPts val="600"/>
              </a:spcBef>
              <a:spcAft>
                <a:spcPts val="0"/>
              </a:spcAft>
              <a:buClr>
                <a:srgbClr val="007FA3"/>
              </a:buClr>
              <a:buSzPct val="100000"/>
              <a:buFont typeface="Arial"/>
              <a:buChar char="–"/>
              <a:defRPr sz="2400" b="0" i="0" u="none" strike="noStrike" cap="none">
                <a:solidFill>
                  <a:schemeClr val="dk1"/>
                </a:solidFill>
                <a:latin typeface="+mn-lt"/>
                <a:ea typeface="Arial"/>
                <a:cs typeface="Arial"/>
                <a:sym typeface="Arial"/>
              </a:defRPr>
            </a:lvl4pPr>
            <a:lvl5pPr marL="2057400" marR="0" lvl="4" indent="-230400" algn="l" rtl="0">
              <a:lnSpc>
                <a:spcPct val="100000"/>
              </a:lnSpc>
              <a:spcBef>
                <a:spcPts val="600"/>
              </a:spcBef>
              <a:spcAft>
                <a:spcPts val="0"/>
              </a:spcAft>
              <a:buClr>
                <a:srgbClr val="007FA3"/>
              </a:buClr>
              <a:buSzPct val="100000"/>
              <a:buFont typeface="Arial"/>
              <a:buChar char="•"/>
              <a:defRPr sz="2400" b="0" i="0" u="none" strike="noStrike" cap="none">
                <a:solidFill>
                  <a:schemeClr val="dk1"/>
                </a:solidFill>
                <a:latin typeface="+mn-lt"/>
                <a:ea typeface="Arial"/>
                <a:cs typeface="Arial"/>
                <a:sym typeface="Arial"/>
              </a:defRPr>
            </a:lvl5pPr>
            <a:lvl6pPr marL="2514600" marR="0" lvl="5" indent="-127000" algn="l" rtl="0">
              <a:lnSpc>
                <a:spcPct val="100000"/>
              </a:lnSpc>
              <a:spcBef>
                <a:spcPts val="300"/>
              </a:spcBef>
              <a:spcAft>
                <a:spcPts val="0"/>
              </a:spcAft>
              <a:buClr>
                <a:srgbClr val="007FA3"/>
              </a:buClr>
              <a:buSzPct val="100000"/>
              <a:buFont typeface="Arial"/>
              <a:buChar char="•"/>
              <a:defRPr sz="1600" b="0" i="0" u="none" strike="noStrike" cap="none">
                <a:solidFill>
                  <a:schemeClr val="dk1"/>
                </a:solidFill>
                <a:latin typeface="Arial"/>
                <a:ea typeface="Arial"/>
                <a:cs typeface="Arial"/>
                <a:sym typeface="Arial"/>
              </a:defRPr>
            </a:lvl6pPr>
            <a:lvl7pPr marL="2971800" marR="0" lvl="6" indent="-127000" algn="l" rtl="0">
              <a:lnSpc>
                <a:spcPct val="100000"/>
              </a:lnSpc>
              <a:spcBef>
                <a:spcPts val="300"/>
              </a:spcBef>
              <a:spcAft>
                <a:spcPts val="0"/>
              </a:spcAft>
              <a:buClr>
                <a:srgbClr val="007FA3"/>
              </a:buClr>
              <a:buSzPct val="100000"/>
              <a:buFont typeface="Arial"/>
              <a:buChar char="•"/>
              <a:defRPr sz="1600" b="0" i="0" u="none" strike="noStrike" cap="none">
                <a:solidFill>
                  <a:schemeClr val="dk1"/>
                </a:solidFill>
                <a:latin typeface="Arial"/>
                <a:ea typeface="Arial"/>
                <a:cs typeface="Arial"/>
                <a:sym typeface="Arial"/>
              </a:defRPr>
            </a:lvl7pPr>
            <a:lvl8pPr marL="3429000" marR="0" lvl="7" indent="-127000" algn="l" rtl="0">
              <a:lnSpc>
                <a:spcPct val="100000"/>
              </a:lnSpc>
              <a:spcBef>
                <a:spcPts val="300"/>
              </a:spcBef>
              <a:spcAft>
                <a:spcPts val="0"/>
              </a:spcAft>
              <a:buClr>
                <a:srgbClr val="007FA3"/>
              </a:buClr>
              <a:buSzPct val="100000"/>
              <a:buFont typeface="Arial"/>
              <a:buChar char="•"/>
              <a:defRPr sz="1600" b="0" i="0" u="none" strike="noStrike" cap="none">
                <a:solidFill>
                  <a:schemeClr val="dk1"/>
                </a:solidFill>
                <a:latin typeface="Arial"/>
                <a:ea typeface="Arial"/>
                <a:cs typeface="Arial"/>
                <a:sym typeface="Arial"/>
              </a:defRPr>
            </a:lvl8pPr>
            <a:lvl9pPr marL="3886200" marR="0" lvl="8" indent="-127000" algn="l" rtl="0">
              <a:lnSpc>
                <a:spcPct val="100000"/>
              </a:lnSpc>
              <a:spcBef>
                <a:spcPts val="300"/>
              </a:spcBef>
              <a:spcAft>
                <a:spcPts val="0"/>
              </a:spcAft>
              <a:buClr>
                <a:srgbClr val="007FA3"/>
              </a:buClr>
              <a:buSzPct val="100000"/>
              <a:buFont typeface="Arial"/>
              <a:buChar char="•"/>
              <a:defRPr sz="1600" b="0" i="0" u="none" strike="noStrike" cap="none">
                <a:solidFill>
                  <a:schemeClr val="dk1"/>
                </a:solidFill>
                <a:latin typeface="Arial"/>
                <a:ea typeface="Arial"/>
                <a:cs typeface="Arial"/>
                <a:sym typeface="Arial"/>
              </a:defRPr>
            </a:lvl9pPr>
          </a:lstStyle>
          <a:p>
            <a:pPr marL="254203" indent="-284353">
              <a:spcAft>
                <a:spcPct val="0"/>
              </a:spcAft>
              <a:buSzPts val="2400"/>
              <a:defRPr/>
            </a:pPr>
            <a:r>
              <a:rPr lang="en-US" altLang="en-US" kern="1200" dirty="0">
                <a:solidFill>
                  <a:srgbClr val="000000"/>
                </a:solidFill>
                <a:latin typeface="Arial" panose="020B0604020202020204" pitchFamily="34" charset="0"/>
                <a:ea typeface="+mn-ea"/>
                <a:cs typeface="Arial" panose="020B0604020202020204" pitchFamily="34" charset="0"/>
              </a:rPr>
              <a:t>E-commerce</a:t>
            </a:r>
          </a:p>
          <a:p>
            <a:pPr marL="741553" lvl="1" indent="-284353">
              <a:spcAft>
                <a:spcPct val="0"/>
              </a:spcAft>
              <a:buSzPts val="2400"/>
              <a:defRPr/>
            </a:pPr>
            <a:r>
              <a:rPr lang="en-US" altLang="en-US" kern="1200" dirty="0">
                <a:solidFill>
                  <a:srgbClr val="000000"/>
                </a:solidFill>
                <a:latin typeface="Arial" panose="020B0604020202020204" pitchFamily="34" charset="0"/>
                <a:ea typeface="+mn-ea"/>
                <a:cs typeface="Arial" panose="020B0604020202020204" pitchFamily="34" charset="0"/>
              </a:rPr>
              <a:t>Primarily involves transactions that cross firm boundaries</a:t>
            </a:r>
          </a:p>
          <a:p>
            <a:pPr marL="741553" lvl="1" indent="-284353">
              <a:spcAft>
                <a:spcPct val="0"/>
              </a:spcAft>
              <a:buSzPts val="2400"/>
              <a:defRPr/>
            </a:pPr>
            <a:endParaRPr lang="en-US" altLang="en-US" kern="1200" dirty="0">
              <a:solidFill>
                <a:srgbClr val="000000"/>
              </a:solidFill>
              <a:latin typeface="Arial" panose="020B0604020202020204" pitchFamily="34" charset="0"/>
              <a:cs typeface="Arial" panose="020B0604020202020204" pitchFamily="34" charset="0"/>
            </a:endParaRPr>
          </a:p>
        </p:txBody>
      </p:sp>
      <p:sp>
        <p:nvSpPr>
          <p:cNvPr id="6" name="Title 1">
            <a:extLst>
              <a:ext uri="{FF2B5EF4-FFF2-40B4-BE49-F238E27FC236}">
                <a16:creationId xmlns:a16="http://schemas.microsoft.com/office/drawing/2014/main" id="{16F0B61D-5EE2-DE57-C8AF-B540B8E67B32}"/>
              </a:ext>
            </a:extLst>
          </p:cNvPr>
          <p:cNvSpPr txBox="1">
            <a:spLocks/>
          </p:cNvSpPr>
          <p:nvPr/>
        </p:nvSpPr>
        <p:spPr>
          <a:xfrm>
            <a:off x="457200" y="638890"/>
            <a:ext cx="8229600" cy="794895"/>
          </a:xfrm>
          <a:prstGeom prst="rect">
            <a:avLst/>
          </a:prstGeom>
          <a:noFill/>
          <a:ln>
            <a:noFill/>
          </a:ln>
        </p:spPr>
        <p:txBody>
          <a:bodyPr lIns="91425" tIns="91425" rIns="91425" bIns="91425" anchor="b" anchorCtr="0"/>
          <a:lstStyle>
            <a:defPPr marR="0" lvl="0" algn="l" rtl="0">
              <a:lnSpc>
                <a:spcPct val="100000"/>
              </a:lnSpc>
              <a:spcBef>
                <a:spcPts val="0"/>
              </a:spcBef>
              <a:spcAft>
                <a:spcPts val="0"/>
              </a:spcAft>
            </a:defPPr>
            <a:lvl1pPr marL="0" marR="0" lvl="0" indent="0" algn="l" rtl="0">
              <a:lnSpc>
                <a:spcPct val="100000"/>
              </a:lnSpc>
              <a:spcBef>
                <a:spcPts val="0"/>
              </a:spcBef>
              <a:spcAft>
                <a:spcPts val="0"/>
              </a:spcAft>
              <a:buClr>
                <a:srgbClr val="007FA3"/>
              </a:buClr>
              <a:buFont typeface="Times New Roman"/>
              <a:buNone/>
              <a:defRPr sz="3600" b="1" i="0" u="none" strike="noStrike" cap="none">
                <a:solidFill>
                  <a:srgbClr val="007FA3"/>
                </a:solidFill>
                <a:latin typeface="+mj-lt"/>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IN" sz="2400" b="0" kern="1200" dirty="0">
                <a:solidFill>
                  <a:srgbClr val="000000"/>
                </a:solidFill>
                <a:latin typeface="Arial" panose="020B0604020202020204" pitchFamily="34" charset="0"/>
                <a:cs typeface="Arial" panose="020B0604020202020204" pitchFamily="34" charset="0"/>
              </a:rPr>
              <a:t>The d</a:t>
            </a:r>
            <a:r>
              <a:rPr lang="en-IN" sz="2400" b="0" kern="1200" dirty="0">
                <a:solidFill>
                  <a:srgbClr val="000000"/>
                </a:solidFill>
                <a:latin typeface="Arial" panose="020B0604020202020204" pitchFamily="34" charset="0"/>
                <a:cs typeface="Arial" panose="020B0604020202020204" pitchFamily="34" charset="0"/>
                <a:sym typeface="Arial"/>
              </a:rPr>
              <a:t>ifference</a:t>
            </a:r>
            <a:r>
              <a:rPr lang="en-IN" sz="2400" b="0" kern="1200" dirty="0">
                <a:solidFill>
                  <a:srgbClr val="000000"/>
                </a:solidFill>
                <a:latin typeface="Arial" panose="020B0604020202020204" pitchFamily="34" charset="0"/>
                <a:cs typeface="Arial" panose="020B0604020202020204" pitchFamily="34" charset="0"/>
              </a:rPr>
              <a:t> between </a:t>
            </a:r>
            <a:r>
              <a:rPr lang="pt-BR" sz="2400" b="0" kern="1200" dirty="0">
                <a:solidFill>
                  <a:srgbClr val="000000"/>
                </a:solidFill>
                <a:latin typeface="Arial" panose="020B0604020202020204" pitchFamily="34" charset="0"/>
                <a:cs typeface="Arial" panose="020B0604020202020204" pitchFamily="34" charset="0"/>
              </a:rPr>
              <a:t>E-commerce </a:t>
            </a:r>
            <a:r>
              <a:rPr lang="en-IN" sz="2400" b="0" kern="1200" dirty="0">
                <a:solidFill>
                  <a:srgbClr val="000000"/>
                </a:solidFill>
                <a:latin typeface="Arial" panose="020B0604020202020204" pitchFamily="34" charset="0"/>
                <a:cs typeface="Arial" panose="020B0604020202020204" pitchFamily="34" charset="0"/>
              </a:rPr>
              <a:t>and </a:t>
            </a:r>
            <a:r>
              <a:rPr lang="pt-BR" sz="2400" b="0" kern="1200" dirty="0">
                <a:solidFill>
                  <a:srgbClr val="000000"/>
                </a:solidFill>
                <a:latin typeface="Arial" panose="020B0604020202020204" pitchFamily="34" charset="0"/>
                <a:cs typeface="Arial" panose="020B0604020202020204" pitchFamily="34" charset="0"/>
              </a:rPr>
              <a:t>E-business</a:t>
            </a:r>
            <a:endParaRPr lang="en-IN" sz="2400" b="0" kern="1200"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348963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Diagram">
            <a:extLst>
              <a:ext uri="{FF2B5EF4-FFF2-40B4-BE49-F238E27FC236}">
                <a16:creationId xmlns:a16="http://schemas.microsoft.com/office/drawing/2014/main" id="{8826CA80-8C22-EE00-8167-FAF97069401A}"/>
              </a:ext>
            </a:extLst>
          </p:cNvPr>
          <p:cNvPicPr>
            <a:picLocks noChangeAspect="1"/>
          </p:cNvPicPr>
          <p:nvPr/>
        </p:nvPicPr>
        <p:blipFill>
          <a:blip r:embed="rId2"/>
          <a:stretch>
            <a:fillRect/>
          </a:stretch>
        </p:blipFill>
        <p:spPr>
          <a:xfrm>
            <a:off x="4619625" y="2514600"/>
            <a:ext cx="4484914" cy="3057895"/>
          </a:xfrm>
          <a:prstGeom prst="rect">
            <a:avLst/>
          </a:prstGeom>
        </p:spPr>
      </p:pic>
      <p:sp>
        <p:nvSpPr>
          <p:cNvPr id="2" name="Title 1"/>
          <p:cNvSpPr>
            <a:spLocks noGrp="1"/>
          </p:cNvSpPr>
          <p:nvPr>
            <p:ph type="title"/>
          </p:nvPr>
        </p:nvSpPr>
        <p:spPr/>
        <p:txBody>
          <a:bodyPr/>
          <a:lstStyle/>
          <a:p>
            <a:r>
              <a:rPr lang="en-IN" sz="3200" kern="1200" dirty="0">
                <a:latin typeface="Arial" panose="020B0604020202020204" pitchFamily="34" charset="0"/>
                <a:cs typeface="Arial" panose="020B0604020202020204" pitchFamily="34" charset="0"/>
              </a:rPr>
              <a:t>Technological Building Blocks Underlying </a:t>
            </a:r>
            <a:r>
              <a:rPr lang="pt-BR" sz="3200" kern="1200" dirty="0">
                <a:latin typeface="Arial" panose="020B0604020202020204" pitchFamily="34" charset="0"/>
                <a:cs typeface="Arial" panose="020B0604020202020204" pitchFamily="34" charset="0"/>
              </a:rPr>
              <a:t>E-commerce</a:t>
            </a:r>
            <a:endParaRPr lang="en-IN" sz="3200" dirty="0">
              <a:latin typeface="Arial" panose="020B0604020202020204" pitchFamily="34" charset="0"/>
              <a:cs typeface="Arial" panose="020B0604020202020204" pitchFamily="34" charset="0"/>
            </a:endParaRPr>
          </a:p>
        </p:txBody>
      </p:sp>
      <p:sp>
        <p:nvSpPr>
          <p:cNvPr id="3" name="Content Placeholder 2"/>
          <p:cNvSpPr>
            <a:spLocks noGrp="1"/>
          </p:cNvSpPr>
          <p:nvPr>
            <p:ph sz="quarter" idx="13"/>
          </p:nvPr>
        </p:nvSpPr>
        <p:spPr>
          <a:xfrm>
            <a:off x="87086" y="1312650"/>
            <a:ext cx="8232775" cy="5545350"/>
          </a:xfrm>
        </p:spPr>
        <p:txBody>
          <a:bodyPr>
            <a:normAutofit/>
          </a:bodyPr>
          <a:lstStyle/>
          <a:p>
            <a:pPr marL="255651" lvl="0" indent="-255651">
              <a:spcAft>
                <a:spcPct val="0"/>
              </a:spcAft>
              <a:buSzPts val="2400"/>
              <a:tabLst/>
            </a:pPr>
            <a:r>
              <a:rPr lang="en-US" kern="1200" dirty="0">
                <a:solidFill>
                  <a:srgbClr val="000000"/>
                </a:solidFill>
                <a:latin typeface="Arial" panose="020B0604020202020204" pitchFamily="34" charset="0"/>
                <a:cs typeface="Arial" panose="020B0604020202020204" pitchFamily="34" charset="0"/>
              </a:rPr>
              <a:t>Internet</a:t>
            </a:r>
          </a:p>
          <a:p>
            <a:pPr marL="542925" lvl="1" indent="-276225">
              <a:spcAft>
                <a:spcPct val="0"/>
              </a:spcAft>
              <a:buSzPts val="2400"/>
            </a:pPr>
            <a:r>
              <a:rPr lang="en-US" kern="1200" noProof="0" dirty="0">
                <a:solidFill>
                  <a:srgbClr val="000000"/>
                </a:solidFill>
                <a:latin typeface="Arial" panose="020B0604020202020204" pitchFamily="34" charset="0"/>
              </a:rPr>
              <a:t>Worldwide network of computer networks built on common standards</a:t>
            </a:r>
          </a:p>
          <a:p>
            <a:pPr marL="0" lvl="0" indent="0">
              <a:spcAft>
                <a:spcPct val="0"/>
              </a:spcAft>
              <a:buSzPts val="2400"/>
              <a:buNone/>
              <a:tabLst/>
            </a:pPr>
            <a:endParaRPr lang="en-US" sz="1900" kern="1200" dirty="0">
              <a:solidFill>
                <a:srgbClr val="000000"/>
              </a:solidFill>
              <a:latin typeface="Arial" panose="020B0604020202020204" pitchFamily="34" charset="0"/>
              <a:cs typeface="Arial" panose="020B0604020202020204" pitchFamily="34" charset="0"/>
            </a:endParaRPr>
          </a:p>
          <a:p>
            <a:pPr marL="255651" lvl="0" indent="-255651">
              <a:spcAft>
                <a:spcPct val="0"/>
              </a:spcAft>
              <a:buSzPts val="2400"/>
              <a:tabLst/>
            </a:pPr>
            <a:r>
              <a:rPr lang="en-US" kern="1200" dirty="0">
                <a:solidFill>
                  <a:srgbClr val="000000"/>
                </a:solidFill>
                <a:latin typeface="Arial" panose="020B0604020202020204" pitchFamily="34" charset="0"/>
                <a:cs typeface="Arial" panose="020B0604020202020204" pitchFamily="34" charset="0"/>
              </a:rPr>
              <a:t>World Wide Web</a:t>
            </a:r>
          </a:p>
          <a:p>
            <a:pPr marL="542925" lvl="1" indent="-276225">
              <a:spcAft>
                <a:spcPct val="0"/>
              </a:spcAft>
              <a:buSzPts val="2400"/>
            </a:pPr>
            <a:r>
              <a:rPr lang="en-US" kern="1200" dirty="0">
                <a:solidFill>
                  <a:srgbClr val="000000"/>
                </a:solidFill>
                <a:latin typeface="Arial" panose="020B0604020202020204" pitchFamily="34" charset="0"/>
                <a:cs typeface="Arial" panose="020B0604020202020204" pitchFamily="34" charset="0"/>
              </a:rPr>
              <a:t>H</a:t>
            </a:r>
            <a:r>
              <a:rPr lang="en-US" sz="100" kern="1200" dirty="0">
                <a:solidFill>
                  <a:srgbClr val="000000"/>
                </a:solidFill>
                <a:latin typeface="Arial" panose="020B0604020202020204" pitchFamily="34" charset="0"/>
                <a:cs typeface="Arial" panose="020B0604020202020204" pitchFamily="34" charset="0"/>
              </a:rPr>
              <a:t> </a:t>
            </a:r>
            <a:r>
              <a:rPr lang="en-US" kern="1200" dirty="0">
                <a:solidFill>
                  <a:srgbClr val="000000"/>
                </a:solidFill>
                <a:latin typeface="Arial" panose="020B0604020202020204" pitchFamily="34" charset="0"/>
                <a:cs typeface="Arial" panose="020B0604020202020204" pitchFamily="34" charset="0"/>
              </a:rPr>
              <a:t>T</a:t>
            </a:r>
            <a:r>
              <a:rPr lang="en-US" sz="100" kern="1200" dirty="0">
                <a:solidFill>
                  <a:srgbClr val="000000"/>
                </a:solidFill>
                <a:latin typeface="Arial" panose="020B0604020202020204" pitchFamily="34" charset="0"/>
                <a:cs typeface="Arial" panose="020B0604020202020204" pitchFamily="34" charset="0"/>
              </a:rPr>
              <a:t> </a:t>
            </a:r>
            <a:r>
              <a:rPr lang="en-US" kern="1200" dirty="0">
                <a:solidFill>
                  <a:srgbClr val="000000"/>
                </a:solidFill>
                <a:latin typeface="Arial" panose="020B0604020202020204" pitchFamily="34" charset="0"/>
                <a:cs typeface="Arial" panose="020B0604020202020204" pitchFamily="34" charset="0"/>
              </a:rPr>
              <a:t>M</a:t>
            </a:r>
            <a:r>
              <a:rPr lang="en-US" sz="100" kern="1200" dirty="0">
                <a:solidFill>
                  <a:srgbClr val="000000"/>
                </a:solidFill>
                <a:latin typeface="Arial" panose="020B0604020202020204" pitchFamily="34" charset="0"/>
                <a:cs typeface="Arial" panose="020B0604020202020204" pitchFamily="34" charset="0"/>
              </a:rPr>
              <a:t> </a:t>
            </a:r>
            <a:r>
              <a:rPr lang="en-US" kern="1200" dirty="0">
                <a:solidFill>
                  <a:srgbClr val="000000"/>
                </a:solidFill>
                <a:latin typeface="Arial" panose="020B0604020202020204" pitchFamily="34" charset="0"/>
                <a:cs typeface="Arial" panose="020B0604020202020204" pitchFamily="34" charset="0"/>
              </a:rPr>
              <a:t>L</a:t>
            </a:r>
          </a:p>
          <a:p>
            <a:pPr marL="542925" lvl="1" indent="-276225">
              <a:spcAft>
                <a:spcPct val="0"/>
              </a:spcAft>
              <a:buSzPts val="2400"/>
            </a:pPr>
            <a:r>
              <a:rPr lang="en-US" kern="1200" dirty="0">
                <a:solidFill>
                  <a:srgbClr val="000000"/>
                </a:solidFill>
                <a:latin typeface="Arial" panose="020B0604020202020204" pitchFamily="34" charset="0"/>
                <a:cs typeface="Arial" panose="020B0604020202020204" pitchFamily="34" charset="0"/>
              </a:rPr>
              <a:t>Deep Web </a:t>
            </a:r>
            <a:r>
              <a:rPr lang="en-US" kern="1200" dirty="0">
                <a:solidFill>
                  <a:schemeClr val="tx1"/>
                </a:solidFill>
                <a:latin typeface="Arial" panose="020B0604020202020204" pitchFamily="34" charset="0"/>
                <a:cs typeface="Arial" panose="020B0604020202020204" pitchFamily="34" charset="0"/>
              </a:rPr>
              <a:t>v</a:t>
            </a:r>
            <a:r>
              <a:rPr lang="en-US" sz="100" kern="1200" dirty="0">
                <a:solidFill>
                  <a:schemeClr val="tx1"/>
                </a:solidFill>
                <a:latin typeface="Arial" panose="020B0604020202020204" pitchFamily="34" charset="0"/>
                <a:cs typeface="Arial" panose="020B0604020202020204" pitchFamily="34" charset="0"/>
              </a:rPr>
              <a:t>ersu</a:t>
            </a:r>
            <a:r>
              <a:rPr lang="en-US" kern="1200" dirty="0">
                <a:solidFill>
                  <a:schemeClr val="tx1"/>
                </a:solidFill>
                <a:latin typeface="Arial" panose="020B0604020202020204" pitchFamily="34" charset="0"/>
                <a:cs typeface="Arial" panose="020B0604020202020204" pitchFamily="34" charset="0"/>
              </a:rPr>
              <a:t>s</a:t>
            </a:r>
            <a:r>
              <a:rPr lang="en-US" kern="1200" dirty="0">
                <a:solidFill>
                  <a:srgbClr val="000000"/>
                </a:solidFill>
                <a:latin typeface="Arial" panose="020B0604020202020204" pitchFamily="34" charset="0"/>
                <a:cs typeface="Arial" panose="020B0604020202020204" pitchFamily="34" charset="0"/>
              </a:rPr>
              <a:t> “surface” Web</a:t>
            </a:r>
          </a:p>
          <a:p>
            <a:pPr marL="0" lvl="0" indent="0">
              <a:spcAft>
                <a:spcPct val="0"/>
              </a:spcAft>
              <a:buSzPts val="2400"/>
              <a:buNone/>
              <a:tabLst/>
            </a:pPr>
            <a:endParaRPr lang="en-US" sz="2800" kern="1200" dirty="0">
              <a:solidFill>
                <a:srgbClr val="000000"/>
              </a:solidFill>
              <a:latin typeface="Arial" panose="020B0604020202020204" pitchFamily="34" charset="0"/>
              <a:cs typeface="Arial" panose="020B0604020202020204" pitchFamily="34" charset="0"/>
            </a:endParaRPr>
          </a:p>
          <a:p>
            <a:pPr marL="255651" lvl="0" indent="-255651">
              <a:spcAft>
                <a:spcPct val="0"/>
              </a:spcAft>
              <a:buSzPts val="2400"/>
              <a:tabLst/>
            </a:pPr>
            <a:r>
              <a:rPr lang="en-US" kern="1200" dirty="0">
                <a:solidFill>
                  <a:srgbClr val="000000"/>
                </a:solidFill>
                <a:latin typeface="Arial" panose="020B0604020202020204" pitchFamily="34" charset="0"/>
                <a:cs typeface="Arial" panose="020B0604020202020204" pitchFamily="34" charset="0"/>
              </a:rPr>
              <a:t>Mobile platform</a:t>
            </a:r>
          </a:p>
          <a:p>
            <a:pPr marL="542925" lvl="1" indent="-284163">
              <a:spcAft>
                <a:spcPct val="0"/>
              </a:spcAft>
              <a:buSzPts val="2400"/>
            </a:pPr>
            <a:r>
              <a:rPr lang="en-US" kern="1200" noProof="0" dirty="0">
                <a:solidFill>
                  <a:srgbClr val="000000"/>
                </a:solidFill>
                <a:latin typeface="Arial" panose="020B0604020202020204" pitchFamily="34" charset="0"/>
              </a:rPr>
              <a:t>Smartphones, tablets, ultra-lightweight laptops</a:t>
            </a:r>
          </a:p>
          <a:p>
            <a:pPr marL="542925" lvl="1" indent="-284163">
              <a:spcAft>
                <a:spcPct val="0"/>
              </a:spcAft>
              <a:buSzPts val="2400"/>
            </a:pPr>
            <a:r>
              <a:rPr lang="en-US" kern="1200" noProof="0" dirty="0">
                <a:solidFill>
                  <a:srgbClr val="000000"/>
                </a:solidFill>
                <a:latin typeface="Arial" panose="020B0604020202020204" pitchFamily="34" charset="0"/>
              </a:rPr>
              <a:t>Mobile apps</a:t>
            </a:r>
          </a:p>
        </p:txBody>
      </p:sp>
    </p:spTree>
    <p:extLst>
      <p:ext uri="{BB962C8B-B14F-4D97-AF65-F5344CB8AC3E}">
        <p14:creationId xmlns:p14="http://schemas.microsoft.com/office/powerpoint/2010/main" val="23308185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sz="3200" kern="1200" dirty="0">
                <a:latin typeface="Arial" panose="020B0604020202020204" pitchFamily="34" charset="0"/>
                <a:cs typeface="Arial" panose="020B0604020202020204" pitchFamily="34" charset="0"/>
              </a:rPr>
              <a:t>Insight on Technology: Will Apps Make the Web Irrelevant?</a:t>
            </a:r>
            <a:endParaRPr lang="en-IN" sz="3200" dirty="0">
              <a:latin typeface="Arial" panose="020B0604020202020204" pitchFamily="34" charset="0"/>
              <a:cs typeface="Arial" panose="020B0604020202020204" pitchFamily="34" charset="0"/>
            </a:endParaRPr>
          </a:p>
        </p:txBody>
      </p:sp>
      <p:sp>
        <p:nvSpPr>
          <p:cNvPr id="3" name="Content Placeholder 2"/>
          <p:cNvSpPr>
            <a:spLocks noGrp="1"/>
          </p:cNvSpPr>
          <p:nvPr>
            <p:ph sz="quarter" idx="13"/>
          </p:nvPr>
        </p:nvSpPr>
        <p:spPr>
          <a:xfrm>
            <a:off x="295276" y="1312650"/>
            <a:ext cx="8629650" cy="5459625"/>
          </a:xfrm>
          <a:solidFill>
            <a:schemeClr val="bg1"/>
          </a:solidFill>
        </p:spPr>
        <p:txBody>
          <a:bodyPr/>
          <a:lstStyle/>
          <a:p>
            <a:pPr marL="0" lvl="0" indent="0">
              <a:spcAft>
                <a:spcPct val="0"/>
              </a:spcAft>
              <a:buSzPts val="2400"/>
              <a:buNone/>
              <a:tabLst/>
            </a:pPr>
            <a:r>
              <a:rPr lang="en-US" sz="2400" kern="1200" dirty="0">
                <a:solidFill>
                  <a:srgbClr val="000000"/>
                </a:solidFill>
                <a:latin typeface="Arial" panose="020B0604020202020204" pitchFamily="34" charset="0"/>
                <a:ea typeface="+mn-ea"/>
                <a:cs typeface="Arial" panose="020B0604020202020204" pitchFamily="34" charset="0"/>
              </a:rPr>
              <a:t>Group Discussion </a:t>
            </a:r>
          </a:p>
          <a:p>
            <a:pPr marL="254635" indent="-284353">
              <a:spcAft>
                <a:spcPct val="0"/>
              </a:spcAft>
              <a:buSzPts val="2400"/>
            </a:pPr>
            <a:r>
              <a:rPr lang="en-US" kern="1200" dirty="0">
                <a:solidFill>
                  <a:srgbClr val="000000"/>
                </a:solidFill>
                <a:latin typeface="Arial" panose="020B0604020202020204" pitchFamily="34" charset="0"/>
                <a:cs typeface="Arial" panose="020B0604020202020204" pitchFamily="34" charset="0"/>
              </a:rPr>
              <a:t>What are the advantages and disadvantages of apps, compared with websites, for mobile users?</a:t>
            </a:r>
            <a:br>
              <a:rPr lang="en-US" kern="1200" dirty="0">
                <a:solidFill>
                  <a:srgbClr val="000000"/>
                </a:solidFill>
                <a:latin typeface="Arial" panose="020B0604020202020204" pitchFamily="34" charset="0"/>
                <a:cs typeface="Arial" panose="020B0604020202020204" pitchFamily="34" charset="0"/>
              </a:rPr>
            </a:br>
            <a:endParaRPr lang="en-US" sz="1000" kern="1200" dirty="0">
              <a:solidFill>
                <a:srgbClr val="000000"/>
              </a:solidFill>
              <a:latin typeface="Arial" panose="020B0604020202020204" pitchFamily="34" charset="0"/>
              <a:cs typeface="Arial" panose="020B0604020202020204" pitchFamily="34" charset="0"/>
            </a:endParaRPr>
          </a:p>
          <a:p>
            <a:pPr marL="254635" indent="-284353">
              <a:spcAft>
                <a:spcPct val="0"/>
              </a:spcAft>
              <a:buSzPts val="2400"/>
            </a:pPr>
            <a:r>
              <a:rPr lang="en-US" kern="1200" dirty="0">
                <a:solidFill>
                  <a:srgbClr val="000000"/>
                </a:solidFill>
                <a:latin typeface="Arial" panose="020B0604020202020204" pitchFamily="34" charset="0"/>
                <a:cs typeface="Arial" panose="020B0604020202020204" pitchFamily="34" charset="0"/>
              </a:rPr>
              <a:t>What are the benefits of apps for content owners and creators?</a:t>
            </a:r>
          </a:p>
          <a:p>
            <a:pPr marL="254635" indent="-284353">
              <a:spcAft>
                <a:spcPct val="0"/>
              </a:spcAft>
              <a:buSzPts val="2400"/>
            </a:pPr>
            <a:endParaRPr lang="en-US" sz="1000" kern="1200" dirty="0">
              <a:solidFill>
                <a:srgbClr val="000000"/>
              </a:solidFill>
              <a:latin typeface="Arial" panose="020B0604020202020204" pitchFamily="34" charset="0"/>
              <a:cs typeface="Arial" panose="020B0604020202020204" pitchFamily="34" charset="0"/>
            </a:endParaRPr>
          </a:p>
          <a:p>
            <a:pPr marL="254635" indent="-284353">
              <a:spcAft>
                <a:spcPct val="0"/>
              </a:spcAft>
              <a:buSzPts val="2400"/>
            </a:pPr>
            <a:r>
              <a:rPr lang="en-US" kern="1200" dirty="0">
                <a:solidFill>
                  <a:srgbClr val="000000"/>
                </a:solidFill>
                <a:latin typeface="Arial" panose="020B0604020202020204" pitchFamily="34" charset="0"/>
                <a:cs typeface="Arial" panose="020B0604020202020204" pitchFamily="34" charset="0"/>
              </a:rPr>
              <a:t>What are progressive web apps (P</a:t>
            </a:r>
            <a:r>
              <a:rPr lang="en-US" sz="100" kern="1200" dirty="0">
                <a:solidFill>
                  <a:srgbClr val="000000"/>
                </a:solidFill>
                <a:latin typeface="Arial" panose="020B0604020202020204" pitchFamily="34" charset="0"/>
                <a:cs typeface="Arial" panose="020B0604020202020204" pitchFamily="34" charset="0"/>
              </a:rPr>
              <a:t> </a:t>
            </a:r>
            <a:r>
              <a:rPr lang="en-US" kern="1200" dirty="0">
                <a:solidFill>
                  <a:srgbClr val="000000"/>
                </a:solidFill>
                <a:latin typeface="Arial" panose="020B0604020202020204" pitchFamily="34" charset="0"/>
                <a:cs typeface="Arial" panose="020B0604020202020204" pitchFamily="34" charset="0"/>
              </a:rPr>
              <a:t>W</a:t>
            </a:r>
            <a:r>
              <a:rPr lang="en-US" sz="100" kern="1200" dirty="0">
                <a:solidFill>
                  <a:srgbClr val="000000"/>
                </a:solidFill>
                <a:latin typeface="Arial" panose="020B0604020202020204" pitchFamily="34" charset="0"/>
                <a:cs typeface="Arial" panose="020B0604020202020204" pitchFamily="34" charset="0"/>
              </a:rPr>
              <a:t> </a:t>
            </a:r>
            <a:r>
              <a:rPr lang="en-US" kern="1200" dirty="0">
                <a:solidFill>
                  <a:srgbClr val="000000"/>
                </a:solidFill>
                <a:latin typeface="Arial" panose="020B0604020202020204" pitchFamily="34" charset="0"/>
                <a:cs typeface="Arial" panose="020B0604020202020204" pitchFamily="34" charset="0"/>
              </a:rPr>
              <a:t>A</a:t>
            </a:r>
            <a:r>
              <a:rPr lang="en-US" sz="100" kern="1200" dirty="0">
                <a:solidFill>
                  <a:srgbClr val="000000"/>
                </a:solidFill>
                <a:latin typeface="Arial" panose="020B0604020202020204" pitchFamily="34" charset="0"/>
                <a:cs typeface="Arial" panose="020B0604020202020204" pitchFamily="34" charset="0"/>
              </a:rPr>
              <a:t> </a:t>
            </a:r>
            <a:r>
              <a:rPr lang="en-US" kern="1200" dirty="0">
                <a:solidFill>
                  <a:srgbClr val="000000"/>
                </a:solidFill>
                <a:latin typeface="Arial" panose="020B0604020202020204" pitchFamily="34" charset="0"/>
                <a:cs typeface="Arial" panose="020B0604020202020204" pitchFamily="34" charset="0"/>
              </a:rPr>
              <a:t>s) and how do they differ from native apps?</a:t>
            </a:r>
          </a:p>
          <a:p>
            <a:pPr marL="254635" indent="-284353">
              <a:spcAft>
                <a:spcPct val="0"/>
              </a:spcAft>
              <a:buSzPts val="2400"/>
            </a:pPr>
            <a:endParaRPr lang="en-US" sz="1000" kern="1200" dirty="0">
              <a:solidFill>
                <a:srgbClr val="000000"/>
              </a:solidFill>
              <a:latin typeface="Arial" panose="020B0604020202020204" pitchFamily="34" charset="0"/>
              <a:cs typeface="Arial" panose="020B0604020202020204" pitchFamily="34" charset="0"/>
            </a:endParaRPr>
          </a:p>
          <a:p>
            <a:pPr marL="254635" indent="-284353">
              <a:spcAft>
                <a:spcPct val="0"/>
              </a:spcAft>
              <a:buSzPts val="2400"/>
            </a:pPr>
            <a:r>
              <a:rPr lang="en-US" kern="1200" dirty="0">
                <a:solidFill>
                  <a:srgbClr val="000000"/>
                </a:solidFill>
                <a:latin typeface="Arial" panose="020B0604020202020204" pitchFamily="34" charset="0"/>
                <a:cs typeface="Arial" panose="020B0604020202020204" pitchFamily="34" charset="0"/>
              </a:rPr>
              <a:t>Will apps eventually make the Web irrelevant? Why or why not?</a:t>
            </a:r>
          </a:p>
        </p:txBody>
      </p:sp>
    </p:spTree>
    <p:extLst>
      <p:ext uri="{BB962C8B-B14F-4D97-AF65-F5344CB8AC3E}">
        <p14:creationId xmlns:p14="http://schemas.microsoft.com/office/powerpoint/2010/main" val="29319625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kern="1200" noProof="0" dirty="0">
                <a:cs typeface="Times New Roman" panose="02020603050405020304" pitchFamily="18" charset="0"/>
              </a:rPr>
              <a:t>Major Trends in E-commerce </a:t>
            </a:r>
            <a:r>
              <a:rPr lang="en-US" sz="2000" b="0" kern="1200" noProof="0" dirty="0">
                <a:cs typeface="Times New Roman" panose="02020603050405020304" pitchFamily="18" charset="0"/>
              </a:rPr>
              <a:t>(1 of 3)</a:t>
            </a:r>
            <a:endParaRPr lang="en-US" sz="2000" noProof="0" dirty="0"/>
          </a:p>
        </p:txBody>
      </p:sp>
      <p:sp>
        <p:nvSpPr>
          <p:cNvPr id="3" name="Content Placeholder 2"/>
          <p:cNvSpPr>
            <a:spLocks noGrp="1"/>
          </p:cNvSpPr>
          <p:nvPr>
            <p:ph sz="quarter" idx="13"/>
          </p:nvPr>
        </p:nvSpPr>
        <p:spPr/>
        <p:txBody>
          <a:bodyPr/>
          <a:lstStyle/>
          <a:p>
            <a:pPr marL="255651" lvl="0" indent="-255651">
              <a:spcAft>
                <a:spcPct val="0"/>
              </a:spcAft>
              <a:buSzPts val="2400"/>
              <a:tabLst/>
            </a:pPr>
            <a:r>
              <a:rPr lang="en-US" kern="1200" noProof="0" dirty="0">
                <a:solidFill>
                  <a:srgbClr val="000000"/>
                </a:solidFill>
                <a:latin typeface="Arial" panose="020B0604020202020204" pitchFamily="34" charset="0"/>
              </a:rPr>
              <a:t>Business trends include:</a:t>
            </a:r>
          </a:p>
          <a:p>
            <a:pPr marL="741553" lvl="1" indent="-284353">
              <a:spcAft>
                <a:spcPct val="0"/>
              </a:spcAft>
              <a:buSzPts val="2400"/>
            </a:pPr>
            <a:r>
              <a:rPr lang="en-US" kern="1200" noProof="0" dirty="0">
                <a:solidFill>
                  <a:srgbClr val="000000"/>
                </a:solidFill>
                <a:latin typeface="Arial" panose="020B0604020202020204" pitchFamily="34" charset="0"/>
              </a:rPr>
              <a:t>Retail e-commerce and m-commerce settle back to normal growth rates (around 10%) after Covid-19 pandemic</a:t>
            </a:r>
          </a:p>
          <a:p>
            <a:pPr marL="741553" lvl="1" indent="-284353">
              <a:spcAft>
                <a:spcPct val="0"/>
              </a:spcAft>
              <a:buSzPts val="2400"/>
            </a:pPr>
            <a:r>
              <a:rPr lang="en-US" kern="1200" noProof="0" dirty="0">
                <a:solidFill>
                  <a:srgbClr val="000000"/>
                </a:solidFill>
                <a:latin typeface="Arial" panose="020B0604020202020204" pitchFamily="34" charset="0"/>
              </a:rPr>
              <a:t>Mobile app ecosystem: almost 250 million U.S. adults use smartphone apps</a:t>
            </a:r>
          </a:p>
          <a:p>
            <a:pPr marL="741553" lvl="1" indent="-284353">
              <a:spcAft>
                <a:spcPct val="0"/>
              </a:spcAft>
              <a:buSzPts val="2400"/>
            </a:pPr>
            <a:r>
              <a:rPr lang="en-US" kern="1200" noProof="0" dirty="0">
                <a:solidFill>
                  <a:srgbClr val="000000"/>
                </a:solidFill>
                <a:latin typeface="Arial" panose="020B0604020202020204" pitchFamily="34" charset="0"/>
              </a:rPr>
              <a:t>Social e-commerce estimated to generate around $55 billion in 2022</a:t>
            </a:r>
          </a:p>
          <a:p>
            <a:pPr marL="741553" lvl="1" indent="-284353">
              <a:spcAft>
                <a:spcPct val="0"/>
              </a:spcAft>
              <a:buSzPts val="2400"/>
            </a:pPr>
            <a:r>
              <a:rPr lang="en-US" kern="1200" noProof="0" dirty="0">
                <a:solidFill>
                  <a:srgbClr val="000000"/>
                </a:solidFill>
                <a:latin typeface="Arial" panose="020B0604020202020204" pitchFamily="34" charset="0"/>
              </a:rPr>
              <a:t>B2B e-commerce revenues expected to reach about $8.5 trillion in 2022</a:t>
            </a:r>
          </a:p>
        </p:txBody>
      </p:sp>
    </p:spTree>
    <p:extLst>
      <p:ext uri="{BB962C8B-B14F-4D97-AF65-F5344CB8AC3E}">
        <p14:creationId xmlns:p14="http://schemas.microsoft.com/office/powerpoint/2010/main" val="20262300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kern="1200" noProof="0" dirty="0">
                <a:cs typeface="Times New Roman" panose="02020603050405020304" pitchFamily="18" charset="0"/>
              </a:rPr>
              <a:t>Major Trends in E-commerce </a:t>
            </a:r>
            <a:r>
              <a:rPr lang="en-US" sz="2000" b="0" kern="1200" noProof="0" dirty="0">
                <a:cs typeface="Times New Roman" panose="02020603050405020304" pitchFamily="18" charset="0"/>
              </a:rPr>
              <a:t>(2 of 3)</a:t>
            </a:r>
            <a:endParaRPr lang="en-US" sz="2000" noProof="0" dirty="0"/>
          </a:p>
        </p:txBody>
      </p:sp>
      <p:sp>
        <p:nvSpPr>
          <p:cNvPr id="3" name="Content Placeholder 2"/>
          <p:cNvSpPr>
            <a:spLocks noGrp="1"/>
          </p:cNvSpPr>
          <p:nvPr>
            <p:ph sz="quarter" idx="13"/>
          </p:nvPr>
        </p:nvSpPr>
        <p:spPr/>
        <p:txBody>
          <a:bodyPr/>
          <a:lstStyle/>
          <a:p>
            <a:pPr marL="255651" lvl="0" indent="-255651">
              <a:spcAft>
                <a:spcPct val="0"/>
              </a:spcAft>
              <a:buSzPts val="2400"/>
              <a:tabLst/>
            </a:pPr>
            <a:r>
              <a:rPr lang="en-US" kern="1200" noProof="0" dirty="0">
                <a:solidFill>
                  <a:srgbClr val="000000"/>
                </a:solidFill>
                <a:latin typeface="Arial" panose="020B0604020202020204" pitchFamily="34" charset="0"/>
              </a:rPr>
              <a:t>Technology trends include:</a:t>
            </a:r>
          </a:p>
          <a:p>
            <a:pPr marL="741553" lvl="1" indent="-284353">
              <a:spcAft>
                <a:spcPct val="0"/>
              </a:spcAft>
              <a:buSzPts val="2400"/>
            </a:pPr>
            <a:r>
              <a:rPr lang="en-US" kern="1200" noProof="0" dirty="0">
                <a:solidFill>
                  <a:srgbClr val="000000"/>
                </a:solidFill>
                <a:latin typeface="Arial" panose="020B0604020202020204" pitchFamily="34" charset="0"/>
              </a:rPr>
              <a:t>Mobile platform</a:t>
            </a:r>
          </a:p>
          <a:p>
            <a:pPr marL="741553" lvl="1" indent="-284353">
              <a:spcAft>
                <a:spcPct val="0"/>
              </a:spcAft>
              <a:buSzPts val="2400"/>
            </a:pPr>
            <a:r>
              <a:rPr lang="en-US" kern="1200" noProof="0" dirty="0">
                <a:solidFill>
                  <a:srgbClr val="000000"/>
                </a:solidFill>
                <a:latin typeface="Arial" panose="020B0604020202020204" pitchFamily="34" charset="0"/>
              </a:rPr>
              <a:t>Cloud computing</a:t>
            </a:r>
          </a:p>
          <a:p>
            <a:pPr marL="741553" lvl="1" indent="-284353">
              <a:spcAft>
                <a:spcPct val="0"/>
              </a:spcAft>
              <a:buSzPts val="2400"/>
            </a:pPr>
            <a:r>
              <a:rPr lang="en-US" kern="1200" noProof="0" dirty="0">
                <a:solidFill>
                  <a:srgbClr val="000000"/>
                </a:solidFill>
                <a:latin typeface="Arial" panose="020B0604020202020204" pitchFamily="34" charset="0"/>
              </a:rPr>
              <a:t>Internet of Things</a:t>
            </a:r>
          </a:p>
          <a:p>
            <a:pPr marL="741553" lvl="1" indent="-284353">
              <a:spcAft>
                <a:spcPct val="0"/>
              </a:spcAft>
              <a:buSzPts val="2400"/>
            </a:pPr>
            <a:r>
              <a:rPr lang="en-US" kern="1200" noProof="0" dirty="0">
                <a:solidFill>
                  <a:srgbClr val="000000"/>
                </a:solidFill>
                <a:latin typeface="Arial" panose="020B0604020202020204" pitchFamily="34" charset="0"/>
              </a:rPr>
              <a:t>Big data</a:t>
            </a:r>
          </a:p>
          <a:p>
            <a:pPr marL="741553" lvl="1" indent="-284353">
              <a:spcAft>
                <a:spcPct val="0"/>
              </a:spcAft>
              <a:buSzPts val="2400"/>
            </a:pPr>
            <a:r>
              <a:rPr lang="en-US" kern="1200" noProof="0" dirty="0">
                <a:solidFill>
                  <a:srgbClr val="000000"/>
                </a:solidFill>
                <a:latin typeface="Arial" panose="020B0604020202020204" pitchFamily="34" charset="0"/>
              </a:rPr>
              <a:t>Artificial intelligence technologies</a:t>
            </a:r>
          </a:p>
          <a:p>
            <a:pPr marL="741553" lvl="1" indent="-284353">
              <a:spcAft>
                <a:spcPct val="0"/>
              </a:spcAft>
              <a:buSzPts val="2400"/>
            </a:pPr>
            <a:r>
              <a:rPr lang="en-US" kern="1200" noProof="0" dirty="0">
                <a:solidFill>
                  <a:srgbClr val="000000"/>
                </a:solidFill>
                <a:latin typeface="Arial" panose="020B0604020202020204" pitchFamily="34" charset="0"/>
              </a:rPr>
              <a:t>Blockchain</a:t>
            </a:r>
          </a:p>
          <a:p>
            <a:pPr marL="741553" lvl="1" indent="-284353">
              <a:spcAft>
                <a:spcPct val="0"/>
              </a:spcAft>
              <a:buSzPts val="2400"/>
            </a:pPr>
            <a:r>
              <a:rPr lang="en-US" kern="1200" noProof="0" dirty="0">
                <a:solidFill>
                  <a:srgbClr val="000000"/>
                </a:solidFill>
                <a:latin typeface="Arial" panose="020B0604020202020204" pitchFamily="34" charset="0"/>
              </a:rPr>
              <a:t>Web3</a:t>
            </a:r>
          </a:p>
          <a:p>
            <a:pPr marL="741553" lvl="1" indent="-284353">
              <a:spcAft>
                <a:spcPct val="0"/>
              </a:spcAft>
              <a:buSzPts val="2400"/>
            </a:pPr>
            <a:r>
              <a:rPr lang="en-US" kern="1200" noProof="0" dirty="0">
                <a:solidFill>
                  <a:srgbClr val="000000"/>
                </a:solidFill>
                <a:latin typeface="Arial" panose="020B0604020202020204" pitchFamily="34" charset="0"/>
              </a:rPr>
              <a:t>Metaverse</a:t>
            </a:r>
          </a:p>
        </p:txBody>
      </p:sp>
    </p:spTree>
    <p:extLst>
      <p:ext uri="{BB962C8B-B14F-4D97-AF65-F5344CB8AC3E}">
        <p14:creationId xmlns:p14="http://schemas.microsoft.com/office/powerpoint/2010/main" val="24531314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kern="1200" noProof="0" dirty="0">
                <a:cs typeface="Times New Roman" panose="02020603050405020304" pitchFamily="18" charset="0"/>
              </a:rPr>
              <a:t>Major Trends in E-commerce </a:t>
            </a:r>
            <a:r>
              <a:rPr lang="en-US" sz="2000" b="0" kern="1200" noProof="0" dirty="0">
                <a:cs typeface="Times New Roman" panose="02020603050405020304" pitchFamily="18" charset="0"/>
              </a:rPr>
              <a:t>(3 of 3)</a:t>
            </a:r>
            <a:endParaRPr lang="en-US" sz="2000" noProof="0" dirty="0"/>
          </a:p>
        </p:txBody>
      </p:sp>
      <p:sp>
        <p:nvSpPr>
          <p:cNvPr id="3" name="Content Placeholder 2"/>
          <p:cNvSpPr>
            <a:spLocks noGrp="1"/>
          </p:cNvSpPr>
          <p:nvPr>
            <p:ph sz="quarter" idx="13"/>
          </p:nvPr>
        </p:nvSpPr>
        <p:spPr/>
        <p:txBody>
          <a:bodyPr/>
          <a:lstStyle/>
          <a:p>
            <a:pPr marL="255651" lvl="0" indent="-255651">
              <a:spcAft>
                <a:spcPct val="0"/>
              </a:spcAft>
              <a:buSzPts val="2400"/>
              <a:tabLst/>
            </a:pPr>
            <a:r>
              <a:rPr lang="en-US" kern="1200" noProof="0" dirty="0">
                <a:solidFill>
                  <a:srgbClr val="000000"/>
                </a:solidFill>
                <a:latin typeface="Arial" panose="020B0604020202020204" pitchFamily="34" charset="0"/>
              </a:rPr>
              <a:t>Societal trends include:</a:t>
            </a:r>
          </a:p>
          <a:p>
            <a:pPr marL="741553" lvl="1" indent="-284353">
              <a:spcAft>
                <a:spcPct val="0"/>
              </a:spcAft>
              <a:buSzPts val="2400"/>
            </a:pPr>
            <a:r>
              <a:rPr lang="en-US" kern="1200" noProof="0" dirty="0">
                <a:solidFill>
                  <a:srgbClr val="000000"/>
                </a:solidFill>
                <a:latin typeface="Arial" panose="020B0604020202020204" pitchFamily="34" charset="0"/>
              </a:rPr>
              <a:t>User-generated content </a:t>
            </a:r>
          </a:p>
          <a:p>
            <a:pPr marL="741553" lvl="1" indent="-284353">
              <a:spcAft>
                <a:spcPct val="0"/>
              </a:spcAft>
              <a:buSzPts val="2400"/>
            </a:pPr>
            <a:r>
              <a:rPr lang="en-US" kern="1200" noProof="0" dirty="0">
                <a:solidFill>
                  <a:srgbClr val="000000"/>
                </a:solidFill>
                <a:latin typeface="Arial" panose="020B0604020202020204" pitchFamily="34" charset="0"/>
              </a:rPr>
              <a:t>Commercial and governmental invasion of privacy</a:t>
            </a:r>
          </a:p>
          <a:p>
            <a:pPr marL="741553" lvl="1" indent="-284353">
              <a:spcAft>
                <a:spcPct val="0"/>
              </a:spcAft>
              <a:buSzPts val="2400"/>
            </a:pPr>
            <a:r>
              <a:rPr lang="en-US" kern="1200" noProof="0" dirty="0">
                <a:solidFill>
                  <a:srgbClr val="000000"/>
                </a:solidFill>
                <a:latin typeface="Arial" panose="020B0604020202020204" pitchFamily="34" charset="0"/>
              </a:rPr>
              <a:t>Concerns about increasing market dominance of Amazon, Google, Meta (Big Tech)</a:t>
            </a:r>
          </a:p>
          <a:p>
            <a:pPr marL="741553" lvl="1" indent="-284353">
              <a:spcAft>
                <a:spcPct val="0"/>
              </a:spcAft>
              <a:buSzPts val="2400"/>
            </a:pPr>
            <a:r>
              <a:rPr lang="en-US" kern="1200" noProof="0" dirty="0">
                <a:solidFill>
                  <a:srgbClr val="000000"/>
                </a:solidFill>
                <a:latin typeface="Arial" panose="020B0604020202020204" pitchFamily="34" charset="0"/>
              </a:rPr>
              <a:t>Online security issues</a:t>
            </a:r>
          </a:p>
        </p:txBody>
      </p:sp>
    </p:spTree>
    <p:extLst>
      <p:ext uri="{BB962C8B-B14F-4D97-AF65-F5344CB8AC3E}">
        <p14:creationId xmlns:p14="http://schemas.microsoft.com/office/powerpoint/2010/main" val="6821374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kern="1200" dirty="0">
                <a:latin typeface="Arial" panose="020B0604020202020204" pitchFamily="34" charset="0"/>
                <a:cs typeface="Arial" panose="020B0604020202020204" pitchFamily="34" charset="0"/>
              </a:rPr>
              <a:t>Major Trends in </a:t>
            </a:r>
            <a:r>
              <a:rPr lang="pt-BR" kern="1200" dirty="0">
                <a:latin typeface="Arial" panose="020B0604020202020204" pitchFamily="34" charset="0"/>
                <a:cs typeface="Arial" panose="020B0604020202020204" pitchFamily="34" charset="0"/>
              </a:rPr>
              <a:t>E-commerce</a:t>
            </a:r>
            <a:endParaRPr lang="en-IN" dirty="0">
              <a:latin typeface="Arial" panose="020B0604020202020204" pitchFamily="34" charset="0"/>
              <a:cs typeface="Arial" panose="020B0604020202020204" pitchFamily="34" charset="0"/>
            </a:endParaRPr>
          </a:p>
        </p:txBody>
      </p:sp>
      <p:sp>
        <p:nvSpPr>
          <p:cNvPr id="3" name="Content Placeholder 2"/>
          <p:cNvSpPr>
            <a:spLocks noGrp="1"/>
          </p:cNvSpPr>
          <p:nvPr>
            <p:ph sz="quarter" idx="13"/>
          </p:nvPr>
        </p:nvSpPr>
        <p:spPr/>
        <p:txBody>
          <a:bodyPr/>
          <a:lstStyle/>
          <a:p>
            <a:pPr marL="255651" lvl="0" indent="-255651">
              <a:spcAft>
                <a:spcPct val="0"/>
              </a:spcAft>
              <a:buSzPts val="2400"/>
              <a:tabLst/>
            </a:pPr>
            <a:r>
              <a:rPr lang="en-US" kern="1200" dirty="0">
                <a:solidFill>
                  <a:srgbClr val="000000"/>
                </a:solidFill>
                <a:latin typeface="Arial" panose="020B0604020202020204" pitchFamily="34" charset="0"/>
                <a:cs typeface="Arial" panose="020B0604020202020204" pitchFamily="34" charset="0"/>
                <a:hlinkClick r:id="rId3"/>
              </a:rPr>
              <a:t>https://elearning-ta.tudublin.ie/mod/url/view.php?id=531489</a:t>
            </a:r>
            <a:endParaRPr lang="en-US" kern="1200" dirty="0">
              <a:solidFill>
                <a:srgbClr val="000000"/>
              </a:solidFill>
              <a:latin typeface="Arial" panose="020B0604020202020204" pitchFamily="34" charset="0"/>
              <a:cs typeface="Arial" panose="020B0604020202020204" pitchFamily="34" charset="0"/>
            </a:endParaRPr>
          </a:p>
          <a:p>
            <a:pPr marL="255651" lvl="0" indent="-255651">
              <a:spcAft>
                <a:spcPct val="0"/>
              </a:spcAft>
              <a:buSzPts val="2400"/>
              <a:tabLst/>
            </a:pPr>
            <a:endParaRPr lang="en-US" kern="1200" dirty="0">
              <a:solidFill>
                <a:srgbClr val="000000"/>
              </a:solidFill>
              <a:latin typeface="Arial" panose="020B0604020202020204" pitchFamily="34" charset="0"/>
              <a:cs typeface="Arial" panose="020B0604020202020204" pitchFamily="34" charset="0"/>
            </a:endParaRPr>
          </a:p>
          <a:p>
            <a:pPr marL="255651" lvl="0" indent="-255651">
              <a:spcAft>
                <a:spcPct val="0"/>
              </a:spcAft>
              <a:buSzPts val="2400"/>
              <a:tabLst/>
            </a:pPr>
            <a:endParaRPr lang="en-US" kern="1200" dirty="0">
              <a:solidFill>
                <a:srgbClr val="000000"/>
              </a:solidFill>
              <a:latin typeface="Arial" panose="020B0604020202020204" pitchFamily="34" charset="0"/>
              <a:cs typeface="Arial" panose="020B0604020202020204" pitchFamily="34" charset="0"/>
            </a:endParaRPr>
          </a:p>
        </p:txBody>
      </p:sp>
      <p:pic>
        <p:nvPicPr>
          <p:cNvPr id="4" name="Online Media 3" title="The Future of Ecommerce: 9 Trends That Will Exist In 2030">
            <a:hlinkClick r:id="" action="ppaction://media"/>
            <a:extLst>
              <a:ext uri="{FF2B5EF4-FFF2-40B4-BE49-F238E27FC236}">
                <a16:creationId xmlns:a16="http://schemas.microsoft.com/office/drawing/2014/main" id="{ADBCF7CF-7F50-467C-FABC-9C3DCCC760D8}"/>
              </a:ext>
            </a:extLst>
          </p:cNvPr>
          <p:cNvPicPr>
            <a:picLocks noRot="1" noChangeAspect="1"/>
          </p:cNvPicPr>
          <p:nvPr>
            <a:videoFile r:link="rId1"/>
          </p:nvPr>
        </p:nvPicPr>
        <p:blipFill>
          <a:blip r:embed="rId4"/>
          <a:stretch>
            <a:fillRect/>
          </a:stretch>
        </p:blipFill>
        <p:spPr>
          <a:xfrm>
            <a:off x="491591" y="1366148"/>
            <a:ext cx="8160818" cy="4610862"/>
          </a:xfrm>
          <a:prstGeom prst="rect">
            <a:avLst/>
          </a:prstGeom>
        </p:spPr>
      </p:pic>
    </p:spTree>
    <p:extLst>
      <p:ext uri="{BB962C8B-B14F-4D97-AF65-F5344CB8AC3E}">
        <p14:creationId xmlns:p14="http://schemas.microsoft.com/office/powerpoint/2010/main" val="14333857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sz="3200" kern="1200" dirty="0">
                <a:latin typeface="Arial" panose="020B0604020202020204" pitchFamily="34" charset="0"/>
                <a:cs typeface="Arial" panose="020B0604020202020204" pitchFamily="34" charset="0"/>
              </a:rPr>
              <a:t>Unique Features of </a:t>
            </a:r>
            <a:r>
              <a:rPr lang="pt-BR" sz="3200" kern="1200" dirty="0">
                <a:latin typeface="Arial" panose="020B0604020202020204" pitchFamily="34" charset="0"/>
                <a:cs typeface="Arial" panose="020B0604020202020204" pitchFamily="34" charset="0"/>
              </a:rPr>
              <a:t>E-commerce </a:t>
            </a:r>
            <a:r>
              <a:rPr lang="en-IN" sz="3200" kern="1200" dirty="0">
                <a:latin typeface="Arial" panose="020B0604020202020204" pitchFamily="34" charset="0"/>
                <a:cs typeface="Arial" panose="020B0604020202020204" pitchFamily="34" charset="0"/>
              </a:rPr>
              <a:t>Technology </a:t>
            </a:r>
            <a:r>
              <a:rPr lang="en-IN" sz="2000" b="0" kern="1200" dirty="0">
                <a:latin typeface="Arial" panose="020B0604020202020204" pitchFamily="34" charset="0"/>
                <a:cs typeface="Arial" panose="020B0604020202020204" pitchFamily="34" charset="0"/>
              </a:rPr>
              <a:t>(1 of 2)</a:t>
            </a:r>
            <a:endParaRPr lang="en-IN" sz="2000" dirty="0">
              <a:latin typeface="Arial" panose="020B0604020202020204" pitchFamily="34" charset="0"/>
              <a:cs typeface="Arial" panose="020B0604020202020204" pitchFamily="34" charset="0"/>
            </a:endParaRPr>
          </a:p>
        </p:txBody>
      </p:sp>
      <p:sp>
        <p:nvSpPr>
          <p:cNvPr id="3" name="Content Placeholder 2"/>
          <p:cNvSpPr>
            <a:spLocks noGrp="1"/>
          </p:cNvSpPr>
          <p:nvPr>
            <p:ph sz="quarter" idx="13"/>
          </p:nvPr>
        </p:nvSpPr>
        <p:spPr>
          <a:xfrm>
            <a:off x="4572000" y="1554920"/>
            <a:ext cx="4572000" cy="4663335"/>
          </a:xfrm>
        </p:spPr>
        <p:txBody>
          <a:bodyPr/>
          <a:lstStyle/>
          <a:p>
            <a:pPr marL="432054" lvl="0" indent="-432054">
              <a:lnSpc>
                <a:spcPct val="200000"/>
              </a:lnSpc>
              <a:spcAft>
                <a:spcPct val="0"/>
              </a:spcAft>
              <a:buSzPts val="2400"/>
              <a:buFont typeface="+mj-lt"/>
              <a:buAutoNum type="arabicPeriod"/>
              <a:tabLst/>
            </a:pPr>
            <a:r>
              <a:rPr lang="en-US" kern="1200" dirty="0">
                <a:solidFill>
                  <a:srgbClr val="000000"/>
                </a:solidFill>
                <a:latin typeface="Arial" panose="020B0604020202020204" pitchFamily="34" charset="0"/>
                <a:cs typeface="Arial" panose="020B0604020202020204" pitchFamily="34" charset="0"/>
              </a:rPr>
              <a:t>Ubiquity</a:t>
            </a:r>
            <a:endParaRPr lang="en-US" sz="1400" i="1" kern="1200" dirty="0">
              <a:solidFill>
                <a:srgbClr val="000000"/>
              </a:solidFill>
              <a:latin typeface="Arial" panose="020B0604020202020204" pitchFamily="34" charset="0"/>
              <a:cs typeface="Arial" panose="020B0604020202020204" pitchFamily="34" charset="0"/>
            </a:endParaRPr>
          </a:p>
          <a:p>
            <a:pPr marL="432054" lvl="0" indent="-432054">
              <a:lnSpc>
                <a:spcPct val="200000"/>
              </a:lnSpc>
              <a:spcAft>
                <a:spcPct val="0"/>
              </a:spcAft>
              <a:buSzPts val="2400"/>
              <a:buFont typeface="+mj-lt"/>
              <a:buAutoNum type="arabicPeriod"/>
              <a:tabLst/>
            </a:pPr>
            <a:r>
              <a:rPr lang="en-US" kern="1200" dirty="0">
                <a:solidFill>
                  <a:srgbClr val="000000"/>
                </a:solidFill>
                <a:latin typeface="Arial" panose="020B0604020202020204" pitchFamily="34" charset="0"/>
                <a:cs typeface="Arial" panose="020B0604020202020204" pitchFamily="34" charset="0"/>
              </a:rPr>
              <a:t>Global reach</a:t>
            </a:r>
            <a:endParaRPr lang="en-US" i="1" kern="1200" dirty="0">
              <a:solidFill>
                <a:srgbClr val="000000"/>
              </a:solidFill>
              <a:latin typeface="Arial" panose="020B0604020202020204" pitchFamily="34" charset="0"/>
              <a:cs typeface="Arial" panose="020B0604020202020204" pitchFamily="34" charset="0"/>
            </a:endParaRPr>
          </a:p>
          <a:p>
            <a:pPr marL="432054" lvl="0" indent="-432054">
              <a:lnSpc>
                <a:spcPct val="200000"/>
              </a:lnSpc>
              <a:spcAft>
                <a:spcPct val="0"/>
              </a:spcAft>
              <a:buSzPts val="2400"/>
              <a:buFont typeface="+mj-lt"/>
              <a:buAutoNum type="arabicPeriod"/>
              <a:tabLst/>
            </a:pPr>
            <a:r>
              <a:rPr lang="en-US" kern="1200" dirty="0">
                <a:solidFill>
                  <a:srgbClr val="000000"/>
                </a:solidFill>
                <a:latin typeface="Arial" panose="020B0604020202020204" pitchFamily="34" charset="0"/>
                <a:cs typeface="Arial" panose="020B0604020202020204" pitchFamily="34" charset="0"/>
              </a:rPr>
              <a:t>Universal standards</a:t>
            </a:r>
          </a:p>
          <a:p>
            <a:pPr marL="432054" lvl="0" indent="-432054">
              <a:lnSpc>
                <a:spcPct val="200000"/>
              </a:lnSpc>
              <a:spcAft>
                <a:spcPct val="0"/>
              </a:spcAft>
              <a:buSzPts val="2400"/>
              <a:buFont typeface="+mj-lt"/>
              <a:buAutoNum type="arabicPeriod"/>
              <a:tabLst/>
            </a:pPr>
            <a:r>
              <a:rPr lang="en-US" kern="1200" dirty="0">
                <a:solidFill>
                  <a:srgbClr val="000000"/>
                </a:solidFill>
                <a:latin typeface="Arial" panose="020B0604020202020204" pitchFamily="34" charset="0"/>
                <a:cs typeface="Arial" panose="020B0604020202020204" pitchFamily="34" charset="0"/>
              </a:rPr>
              <a:t>Information richness</a:t>
            </a:r>
          </a:p>
        </p:txBody>
      </p:sp>
      <p:pic>
        <p:nvPicPr>
          <p:cNvPr id="5" name="Picture 4">
            <a:extLst>
              <a:ext uri="{FF2B5EF4-FFF2-40B4-BE49-F238E27FC236}">
                <a16:creationId xmlns:a16="http://schemas.microsoft.com/office/drawing/2014/main" id="{D170A212-42F0-71BA-56DF-DFF535A55132}"/>
              </a:ext>
            </a:extLst>
          </p:cNvPr>
          <p:cNvPicPr>
            <a:picLocks noChangeAspect="1"/>
          </p:cNvPicPr>
          <p:nvPr/>
        </p:nvPicPr>
        <p:blipFill>
          <a:blip r:embed="rId3"/>
          <a:srcRect/>
          <a:stretch/>
        </p:blipFill>
        <p:spPr>
          <a:xfrm>
            <a:off x="0" y="1623750"/>
            <a:ext cx="4368800" cy="4618279"/>
          </a:xfrm>
          <a:prstGeom prst="rect">
            <a:avLst/>
          </a:prstGeom>
        </p:spPr>
      </p:pic>
      <p:sp>
        <p:nvSpPr>
          <p:cNvPr id="4" name="Content Placeholder 2">
            <a:extLst>
              <a:ext uri="{FF2B5EF4-FFF2-40B4-BE49-F238E27FC236}">
                <a16:creationId xmlns:a16="http://schemas.microsoft.com/office/drawing/2014/main" id="{4448015F-F5C1-8D6B-5AD3-9C1A8AA8E6C9}"/>
              </a:ext>
            </a:extLst>
          </p:cNvPr>
          <p:cNvSpPr txBox="1">
            <a:spLocks/>
          </p:cNvSpPr>
          <p:nvPr/>
        </p:nvSpPr>
        <p:spPr>
          <a:xfrm>
            <a:off x="5028519" y="1988839"/>
            <a:ext cx="3822492" cy="4380246"/>
          </a:xfrm>
          <a:prstGeom prst="rect">
            <a:avLst/>
          </a:prstGeom>
          <a:noFill/>
          <a:ln>
            <a:noFill/>
          </a:ln>
        </p:spPr>
        <p:txBody>
          <a:bodyPr lIns="91425" tIns="91425" rIns="91425" bIns="91425" anchor="t" anchorCtr="0"/>
          <a:lstStyle>
            <a:defPPr marR="0" lvl="0" algn="l" rtl="0">
              <a:lnSpc>
                <a:spcPct val="100000"/>
              </a:lnSpc>
              <a:spcBef>
                <a:spcPts val="0"/>
              </a:spcBef>
              <a:spcAft>
                <a:spcPts val="0"/>
              </a:spcAft>
            </a:defPPr>
            <a:lvl1pPr marL="256032" marR="0" lvl="0" indent="-255600" algn="l" rtl="0">
              <a:lnSpc>
                <a:spcPct val="100000"/>
              </a:lnSpc>
              <a:spcBef>
                <a:spcPts val="1500"/>
              </a:spcBef>
              <a:spcAft>
                <a:spcPts val="0"/>
              </a:spcAft>
              <a:buClr>
                <a:srgbClr val="007FA3"/>
              </a:buClr>
              <a:buSzPct val="100000"/>
              <a:buFont typeface="Arial"/>
              <a:buChar char="•"/>
              <a:defRPr sz="2400" b="0" i="0" u="none" strike="noStrike" cap="none">
                <a:solidFill>
                  <a:schemeClr val="dk1"/>
                </a:solidFill>
                <a:latin typeface="+mn-lt"/>
                <a:ea typeface="Arial"/>
                <a:cs typeface="Arial"/>
                <a:sym typeface="Arial"/>
              </a:defRPr>
            </a:lvl1pPr>
            <a:lvl2pPr marL="742950" marR="0" lvl="1" indent="-284400" algn="l" rtl="0">
              <a:lnSpc>
                <a:spcPct val="100000"/>
              </a:lnSpc>
              <a:spcBef>
                <a:spcPts val="600"/>
              </a:spcBef>
              <a:spcAft>
                <a:spcPts val="0"/>
              </a:spcAft>
              <a:buClr>
                <a:srgbClr val="007FA3"/>
              </a:buClr>
              <a:buSzPct val="100000"/>
              <a:buFont typeface="Arial"/>
              <a:buChar char="–"/>
              <a:defRPr sz="2400" b="0" i="0" u="none" strike="noStrike" cap="none">
                <a:solidFill>
                  <a:schemeClr val="dk1"/>
                </a:solidFill>
                <a:latin typeface="+mn-lt"/>
                <a:ea typeface="Arial"/>
                <a:cs typeface="Arial"/>
                <a:sym typeface="Arial"/>
              </a:defRPr>
            </a:lvl2pPr>
            <a:lvl3pPr marL="1143000" marR="0" lvl="2" indent="-230400" algn="l" rtl="0">
              <a:lnSpc>
                <a:spcPct val="100000"/>
              </a:lnSpc>
              <a:spcBef>
                <a:spcPts val="600"/>
              </a:spcBef>
              <a:spcAft>
                <a:spcPts val="0"/>
              </a:spcAft>
              <a:buClr>
                <a:srgbClr val="007FA3"/>
              </a:buClr>
              <a:buSzPct val="100000"/>
              <a:buFont typeface="Wingdings" panose="05000000000000000000" pitchFamily="2" charset="2"/>
              <a:buChar char="§"/>
              <a:defRPr sz="2400" b="0" i="0" u="none" strike="noStrike" cap="none">
                <a:solidFill>
                  <a:schemeClr val="dk1"/>
                </a:solidFill>
                <a:latin typeface="+mn-lt"/>
                <a:ea typeface="Arial"/>
                <a:cs typeface="Arial"/>
                <a:sym typeface="Arial"/>
              </a:defRPr>
            </a:lvl3pPr>
            <a:lvl4pPr marL="1600200" marR="0" lvl="3" indent="-230400" algn="l" rtl="0">
              <a:lnSpc>
                <a:spcPct val="100000"/>
              </a:lnSpc>
              <a:spcBef>
                <a:spcPts val="600"/>
              </a:spcBef>
              <a:spcAft>
                <a:spcPts val="0"/>
              </a:spcAft>
              <a:buClr>
                <a:srgbClr val="007FA3"/>
              </a:buClr>
              <a:buSzPct val="100000"/>
              <a:buFont typeface="Arial"/>
              <a:buChar char="–"/>
              <a:defRPr sz="2400" b="0" i="0" u="none" strike="noStrike" cap="none">
                <a:solidFill>
                  <a:schemeClr val="dk1"/>
                </a:solidFill>
                <a:latin typeface="+mn-lt"/>
                <a:ea typeface="Arial"/>
                <a:cs typeface="Arial"/>
                <a:sym typeface="Arial"/>
              </a:defRPr>
            </a:lvl4pPr>
            <a:lvl5pPr marL="2057400" marR="0" lvl="4" indent="-230400" algn="l" rtl="0">
              <a:lnSpc>
                <a:spcPct val="100000"/>
              </a:lnSpc>
              <a:spcBef>
                <a:spcPts val="600"/>
              </a:spcBef>
              <a:spcAft>
                <a:spcPts val="0"/>
              </a:spcAft>
              <a:buClr>
                <a:srgbClr val="007FA3"/>
              </a:buClr>
              <a:buSzPct val="100000"/>
              <a:buFont typeface="Arial"/>
              <a:buChar char="•"/>
              <a:defRPr sz="2400" b="0" i="0" u="none" strike="noStrike" cap="none">
                <a:solidFill>
                  <a:schemeClr val="dk1"/>
                </a:solidFill>
                <a:latin typeface="+mn-lt"/>
                <a:ea typeface="Arial"/>
                <a:cs typeface="Arial"/>
                <a:sym typeface="Arial"/>
              </a:defRPr>
            </a:lvl5pPr>
            <a:lvl6pPr marL="2514600" marR="0" lvl="5" indent="-127000" algn="l" rtl="0">
              <a:lnSpc>
                <a:spcPct val="100000"/>
              </a:lnSpc>
              <a:spcBef>
                <a:spcPts val="300"/>
              </a:spcBef>
              <a:spcAft>
                <a:spcPts val="0"/>
              </a:spcAft>
              <a:buClr>
                <a:srgbClr val="007FA3"/>
              </a:buClr>
              <a:buSzPct val="100000"/>
              <a:buFont typeface="Arial"/>
              <a:buChar char="•"/>
              <a:defRPr sz="1600" b="0" i="0" u="none" strike="noStrike" cap="none">
                <a:solidFill>
                  <a:schemeClr val="dk1"/>
                </a:solidFill>
                <a:latin typeface="Arial"/>
                <a:ea typeface="Arial"/>
                <a:cs typeface="Arial"/>
                <a:sym typeface="Arial"/>
              </a:defRPr>
            </a:lvl6pPr>
            <a:lvl7pPr marL="2971800" marR="0" lvl="6" indent="-127000" algn="l" rtl="0">
              <a:lnSpc>
                <a:spcPct val="100000"/>
              </a:lnSpc>
              <a:spcBef>
                <a:spcPts val="300"/>
              </a:spcBef>
              <a:spcAft>
                <a:spcPts val="0"/>
              </a:spcAft>
              <a:buClr>
                <a:srgbClr val="007FA3"/>
              </a:buClr>
              <a:buSzPct val="100000"/>
              <a:buFont typeface="Arial"/>
              <a:buChar char="•"/>
              <a:defRPr sz="1600" b="0" i="0" u="none" strike="noStrike" cap="none">
                <a:solidFill>
                  <a:schemeClr val="dk1"/>
                </a:solidFill>
                <a:latin typeface="Arial"/>
                <a:ea typeface="Arial"/>
                <a:cs typeface="Arial"/>
                <a:sym typeface="Arial"/>
              </a:defRPr>
            </a:lvl7pPr>
            <a:lvl8pPr marL="3429000" marR="0" lvl="7" indent="-127000" algn="l" rtl="0">
              <a:lnSpc>
                <a:spcPct val="100000"/>
              </a:lnSpc>
              <a:spcBef>
                <a:spcPts val="300"/>
              </a:spcBef>
              <a:spcAft>
                <a:spcPts val="0"/>
              </a:spcAft>
              <a:buClr>
                <a:srgbClr val="007FA3"/>
              </a:buClr>
              <a:buSzPct val="100000"/>
              <a:buFont typeface="Arial"/>
              <a:buChar char="•"/>
              <a:defRPr sz="1600" b="0" i="0" u="none" strike="noStrike" cap="none">
                <a:solidFill>
                  <a:schemeClr val="dk1"/>
                </a:solidFill>
                <a:latin typeface="Arial"/>
                <a:ea typeface="Arial"/>
                <a:cs typeface="Arial"/>
                <a:sym typeface="Arial"/>
              </a:defRPr>
            </a:lvl8pPr>
            <a:lvl9pPr marL="3886200" marR="0" lvl="8" indent="-127000" algn="l" rtl="0">
              <a:lnSpc>
                <a:spcPct val="100000"/>
              </a:lnSpc>
              <a:spcBef>
                <a:spcPts val="300"/>
              </a:spcBef>
              <a:spcAft>
                <a:spcPts val="0"/>
              </a:spcAft>
              <a:buClr>
                <a:srgbClr val="007FA3"/>
              </a:buClr>
              <a:buSzPct val="100000"/>
              <a:buFont typeface="Arial"/>
              <a:buChar char="•"/>
              <a:defRPr sz="1600" b="0" i="0" u="none" strike="noStrike" cap="none">
                <a:solidFill>
                  <a:schemeClr val="dk1"/>
                </a:solidFill>
                <a:latin typeface="Arial"/>
                <a:ea typeface="Arial"/>
                <a:cs typeface="Arial"/>
                <a:sym typeface="Arial"/>
              </a:defRPr>
            </a:lvl9pPr>
          </a:lstStyle>
          <a:p>
            <a:pPr marL="0" indent="0">
              <a:lnSpc>
                <a:spcPct val="200000"/>
              </a:lnSpc>
              <a:spcAft>
                <a:spcPct val="0"/>
              </a:spcAft>
              <a:buSzPts val="2400"/>
              <a:buNone/>
            </a:pPr>
            <a:r>
              <a:rPr lang="en-US" sz="1400" i="1" kern="1200" dirty="0">
                <a:solidFill>
                  <a:srgbClr val="000000"/>
                </a:solidFill>
                <a:latin typeface="Arial" panose="020B0604020202020204" pitchFamily="34" charset="0"/>
                <a:cs typeface="Arial" panose="020B0604020202020204" pitchFamily="34" charset="0"/>
              </a:rPr>
              <a:t>- everywhere</a:t>
            </a:r>
          </a:p>
          <a:p>
            <a:pPr marL="0" indent="0">
              <a:lnSpc>
                <a:spcPct val="200000"/>
              </a:lnSpc>
              <a:spcAft>
                <a:spcPct val="0"/>
              </a:spcAft>
              <a:buSzPts val="2400"/>
              <a:buNone/>
            </a:pPr>
            <a:endParaRPr lang="en-US" sz="1400" i="1" kern="1200" dirty="0">
              <a:solidFill>
                <a:srgbClr val="000000"/>
              </a:solidFill>
              <a:latin typeface="Arial" panose="020B0604020202020204" pitchFamily="34" charset="0"/>
              <a:cs typeface="Arial" panose="020B0604020202020204" pitchFamily="34" charset="0"/>
            </a:endParaRPr>
          </a:p>
          <a:p>
            <a:pPr marL="0" indent="0">
              <a:lnSpc>
                <a:spcPct val="200000"/>
              </a:lnSpc>
              <a:spcBef>
                <a:spcPts val="0"/>
              </a:spcBef>
              <a:spcAft>
                <a:spcPct val="0"/>
              </a:spcAft>
              <a:buSzPts val="2400"/>
              <a:buNone/>
            </a:pPr>
            <a:r>
              <a:rPr lang="en-US" sz="1400" i="1" kern="1200" dirty="0">
                <a:solidFill>
                  <a:srgbClr val="000000"/>
                </a:solidFill>
                <a:latin typeface="Arial" panose="020B0604020202020204" pitchFamily="34" charset="0"/>
                <a:cs typeface="Arial" panose="020B0604020202020204" pitchFamily="34" charset="0"/>
              </a:rPr>
              <a:t>- marketplace &gt; marketspace</a:t>
            </a:r>
          </a:p>
          <a:p>
            <a:pPr marL="0" indent="0">
              <a:lnSpc>
                <a:spcPct val="200000"/>
              </a:lnSpc>
              <a:spcBef>
                <a:spcPts val="0"/>
              </a:spcBef>
              <a:spcAft>
                <a:spcPct val="0"/>
              </a:spcAft>
              <a:buSzPts val="2400"/>
              <a:buNone/>
            </a:pPr>
            <a:endParaRPr lang="en-IE" sz="1400" i="1" kern="1200" dirty="0">
              <a:solidFill>
                <a:srgbClr val="000000"/>
              </a:solidFill>
              <a:latin typeface="Arial" panose="020B0604020202020204" pitchFamily="34" charset="0"/>
              <a:cs typeface="Arial" panose="020B0604020202020204" pitchFamily="34" charset="0"/>
            </a:endParaRPr>
          </a:p>
          <a:p>
            <a:pPr marL="0" indent="0">
              <a:lnSpc>
                <a:spcPct val="200000"/>
              </a:lnSpc>
              <a:spcBef>
                <a:spcPts val="0"/>
              </a:spcBef>
              <a:spcAft>
                <a:spcPct val="0"/>
              </a:spcAft>
              <a:buSzPts val="2400"/>
              <a:buNone/>
            </a:pPr>
            <a:r>
              <a:rPr lang="en-IE" sz="1400" i="1" kern="1200" dirty="0">
                <a:solidFill>
                  <a:srgbClr val="000000"/>
                </a:solidFill>
                <a:latin typeface="Arial" panose="020B0604020202020204" pitchFamily="34" charset="0"/>
                <a:cs typeface="Arial" panose="020B0604020202020204" pitchFamily="34" charset="0"/>
              </a:rPr>
              <a:t>- Equalizes the playing field </a:t>
            </a:r>
          </a:p>
          <a:p>
            <a:pPr marL="0" indent="0">
              <a:lnSpc>
                <a:spcPct val="200000"/>
              </a:lnSpc>
              <a:spcBef>
                <a:spcPts val="0"/>
              </a:spcBef>
              <a:spcAft>
                <a:spcPct val="0"/>
              </a:spcAft>
              <a:buSzPts val="2400"/>
              <a:buNone/>
            </a:pPr>
            <a:endParaRPr lang="en-IE" sz="2000" dirty="0">
              <a:solidFill>
                <a:srgbClr val="141412"/>
              </a:solidFill>
              <a:effectLst/>
              <a:latin typeface="Source Sans Pro" panose="020B0503030403020204" pitchFamily="34" charset="0"/>
              <a:ea typeface="Times New Roman" panose="02020603050405020304" pitchFamily="18" charset="0"/>
            </a:endParaRPr>
          </a:p>
          <a:p>
            <a:pPr marL="0" indent="0">
              <a:spcBef>
                <a:spcPts val="0"/>
              </a:spcBef>
              <a:spcAft>
                <a:spcPct val="0"/>
              </a:spcAft>
              <a:buSzPts val="2400"/>
              <a:buNone/>
            </a:pPr>
            <a:r>
              <a:rPr lang="en-IE" sz="1400" dirty="0">
                <a:solidFill>
                  <a:srgbClr val="141412"/>
                </a:solidFill>
                <a:latin typeface="Source Sans Pro" panose="020B0503030403020204" pitchFamily="34" charset="0"/>
                <a:ea typeface="Times New Roman" panose="02020603050405020304" pitchFamily="18" charset="0"/>
              </a:rPr>
              <a:t>- </a:t>
            </a:r>
            <a:r>
              <a:rPr lang="en-IE" sz="1400" dirty="0">
                <a:solidFill>
                  <a:srgbClr val="141412"/>
                </a:solidFill>
                <a:effectLst/>
                <a:latin typeface="Source Sans Pro" panose="020B0503030403020204" pitchFamily="34" charset="0"/>
                <a:ea typeface="Times New Roman" panose="02020603050405020304" pitchFamily="18" charset="0"/>
              </a:rPr>
              <a:t>video ads, audio messages, and interactive text options</a:t>
            </a:r>
            <a:endParaRPr lang="en-IE" sz="1400" i="1" kern="1200" dirty="0">
              <a:solidFill>
                <a:srgbClr val="000000"/>
              </a:solidFill>
              <a:latin typeface="Arial" panose="020B0604020202020204" pitchFamily="34" charset="0"/>
              <a:cs typeface="Arial" panose="020B0604020202020204" pitchFamily="34" charset="0"/>
            </a:endParaRPr>
          </a:p>
          <a:p>
            <a:pPr marL="0" indent="0">
              <a:lnSpc>
                <a:spcPct val="200000"/>
              </a:lnSpc>
              <a:spcBef>
                <a:spcPts val="0"/>
              </a:spcBef>
              <a:spcAft>
                <a:spcPct val="0"/>
              </a:spcAft>
              <a:buSzPts val="2400"/>
              <a:buNone/>
            </a:pPr>
            <a:endParaRPr lang="en-US" sz="1400" i="1" kern="1200"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490812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sz="3200" kern="1200" dirty="0">
                <a:latin typeface="Arial" panose="020B0604020202020204" pitchFamily="34" charset="0"/>
                <a:cs typeface="Arial" panose="020B0604020202020204" pitchFamily="34" charset="0"/>
              </a:rPr>
              <a:t>Unique Features of </a:t>
            </a:r>
            <a:r>
              <a:rPr lang="pt-BR" sz="3200" kern="1200" dirty="0">
                <a:latin typeface="Arial" panose="020B0604020202020204" pitchFamily="34" charset="0"/>
                <a:cs typeface="Arial" panose="020B0604020202020204" pitchFamily="34" charset="0"/>
              </a:rPr>
              <a:t>E-commerce </a:t>
            </a:r>
            <a:r>
              <a:rPr lang="en-IN" sz="3200" kern="1200" dirty="0">
                <a:latin typeface="Arial" panose="020B0604020202020204" pitchFamily="34" charset="0"/>
                <a:cs typeface="Arial" panose="020B0604020202020204" pitchFamily="34" charset="0"/>
              </a:rPr>
              <a:t>Technology </a:t>
            </a:r>
            <a:r>
              <a:rPr lang="en-IN" sz="2000" b="0" kern="1200" dirty="0">
                <a:latin typeface="Arial" panose="020B0604020202020204" pitchFamily="34" charset="0"/>
                <a:cs typeface="Arial" panose="020B0604020202020204" pitchFamily="34" charset="0"/>
              </a:rPr>
              <a:t>(2 of 2)</a:t>
            </a:r>
            <a:endParaRPr lang="en-IN" sz="2000" dirty="0">
              <a:latin typeface="Arial" panose="020B0604020202020204" pitchFamily="34" charset="0"/>
              <a:cs typeface="Arial" panose="020B0604020202020204" pitchFamily="34" charset="0"/>
            </a:endParaRPr>
          </a:p>
        </p:txBody>
      </p:sp>
      <p:sp>
        <p:nvSpPr>
          <p:cNvPr id="3" name="Content Placeholder 2"/>
          <p:cNvSpPr>
            <a:spLocks noGrp="1"/>
          </p:cNvSpPr>
          <p:nvPr>
            <p:ph sz="quarter" idx="13"/>
          </p:nvPr>
        </p:nvSpPr>
        <p:spPr>
          <a:xfrm>
            <a:off x="4380089" y="1554920"/>
            <a:ext cx="4763911" cy="4663335"/>
          </a:xfrm>
        </p:spPr>
        <p:txBody>
          <a:bodyPr/>
          <a:lstStyle/>
          <a:p>
            <a:pPr marL="432054" lvl="0" indent="-432054">
              <a:lnSpc>
                <a:spcPct val="200000"/>
              </a:lnSpc>
              <a:spcAft>
                <a:spcPct val="0"/>
              </a:spcAft>
              <a:buSzPts val="2400"/>
              <a:buFont typeface="+mj-lt"/>
              <a:buAutoNum type="arabicPeriod" startAt="5"/>
              <a:tabLst/>
            </a:pPr>
            <a:r>
              <a:rPr lang="en-US" kern="1200" dirty="0">
                <a:solidFill>
                  <a:srgbClr val="000000"/>
                </a:solidFill>
                <a:latin typeface="Arial" panose="020B0604020202020204" pitchFamily="34" charset="0"/>
                <a:cs typeface="Arial" panose="020B0604020202020204" pitchFamily="34" charset="0"/>
              </a:rPr>
              <a:t>Interactivity</a:t>
            </a:r>
          </a:p>
          <a:p>
            <a:pPr marL="432054" lvl="0" indent="-432054">
              <a:lnSpc>
                <a:spcPct val="200000"/>
              </a:lnSpc>
              <a:spcAft>
                <a:spcPct val="0"/>
              </a:spcAft>
              <a:buSzPts val="2400"/>
              <a:buFont typeface="+mj-lt"/>
              <a:buAutoNum type="arabicPeriod" startAt="5"/>
              <a:tabLst/>
            </a:pPr>
            <a:r>
              <a:rPr lang="en-US" kern="1200" dirty="0">
                <a:solidFill>
                  <a:srgbClr val="000000"/>
                </a:solidFill>
                <a:latin typeface="Arial" panose="020B0604020202020204" pitchFamily="34" charset="0"/>
                <a:cs typeface="Arial" panose="020B0604020202020204" pitchFamily="34" charset="0"/>
              </a:rPr>
              <a:t>Information density</a:t>
            </a:r>
          </a:p>
          <a:p>
            <a:pPr marL="432054" lvl="0" indent="-432054">
              <a:lnSpc>
                <a:spcPct val="250000"/>
              </a:lnSpc>
              <a:spcAft>
                <a:spcPct val="0"/>
              </a:spcAft>
              <a:buSzPts val="2400"/>
              <a:buFont typeface="+mj-lt"/>
              <a:buAutoNum type="arabicPeriod" startAt="5"/>
              <a:tabLst/>
            </a:pPr>
            <a:r>
              <a:rPr lang="en-US" kern="1200" dirty="0">
                <a:solidFill>
                  <a:srgbClr val="000000"/>
                </a:solidFill>
                <a:latin typeface="Arial" panose="020B0604020202020204" pitchFamily="34" charset="0"/>
                <a:cs typeface="Arial" panose="020B0604020202020204" pitchFamily="34" charset="0"/>
              </a:rPr>
              <a:t>Personalization/customization</a:t>
            </a:r>
          </a:p>
          <a:p>
            <a:pPr marL="432054" lvl="0" indent="-432054">
              <a:lnSpc>
                <a:spcPct val="200000"/>
              </a:lnSpc>
              <a:spcBef>
                <a:spcPts val="3000"/>
              </a:spcBef>
              <a:spcAft>
                <a:spcPct val="0"/>
              </a:spcAft>
              <a:buSzPts val="2400"/>
              <a:buFont typeface="+mj-lt"/>
              <a:buAutoNum type="arabicPeriod" startAt="5"/>
              <a:tabLst/>
            </a:pPr>
            <a:r>
              <a:rPr lang="en-US" kern="1200" dirty="0">
                <a:solidFill>
                  <a:srgbClr val="000000"/>
                </a:solidFill>
                <a:latin typeface="Arial" panose="020B0604020202020204" pitchFamily="34" charset="0"/>
                <a:cs typeface="Arial" panose="020B0604020202020204" pitchFamily="34" charset="0"/>
              </a:rPr>
              <a:t>Social technology</a:t>
            </a:r>
          </a:p>
        </p:txBody>
      </p:sp>
      <p:pic>
        <p:nvPicPr>
          <p:cNvPr id="5" name="Picture 4">
            <a:extLst>
              <a:ext uri="{FF2B5EF4-FFF2-40B4-BE49-F238E27FC236}">
                <a16:creationId xmlns:a16="http://schemas.microsoft.com/office/drawing/2014/main" id="{5EBC8E53-39F9-2BB8-C3F0-7AC0CC14DDFE}"/>
              </a:ext>
            </a:extLst>
          </p:cNvPr>
          <p:cNvPicPr>
            <a:picLocks noChangeAspect="1"/>
          </p:cNvPicPr>
          <p:nvPr/>
        </p:nvPicPr>
        <p:blipFill>
          <a:blip r:embed="rId3"/>
          <a:srcRect/>
          <a:stretch/>
        </p:blipFill>
        <p:spPr>
          <a:xfrm>
            <a:off x="0" y="1623750"/>
            <a:ext cx="4368800" cy="4618279"/>
          </a:xfrm>
          <a:prstGeom prst="rect">
            <a:avLst/>
          </a:prstGeom>
        </p:spPr>
      </p:pic>
      <p:sp>
        <p:nvSpPr>
          <p:cNvPr id="4" name="Content Placeholder 2">
            <a:extLst>
              <a:ext uri="{FF2B5EF4-FFF2-40B4-BE49-F238E27FC236}">
                <a16:creationId xmlns:a16="http://schemas.microsoft.com/office/drawing/2014/main" id="{8FE643C4-918E-B852-C2BF-7CD1A45A15D0}"/>
              </a:ext>
            </a:extLst>
          </p:cNvPr>
          <p:cNvSpPr txBox="1">
            <a:spLocks/>
          </p:cNvSpPr>
          <p:nvPr/>
        </p:nvSpPr>
        <p:spPr>
          <a:xfrm>
            <a:off x="4931764" y="2143593"/>
            <a:ext cx="4002374" cy="4499036"/>
          </a:xfrm>
          <a:prstGeom prst="rect">
            <a:avLst/>
          </a:prstGeom>
          <a:noFill/>
          <a:ln>
            <a:noFill/>
          </a:ln>
        </p:spPr>
        <p:txBody>
          <a:bodyPr lIns="91425" tIns="91425" rIns="91425" bIns="91425" anchor="t" anchorCtr="0"/>
          <a:lstStyle>
            <a:defPPr marR="0" lvl="0" algn="l" rtl="0">
              <a:lnSpc>
                <a:spcPct val="100000"/>
              </a:lnSpc>
              <a:spcBef>
                <a:spcPts val="0"/>
              </a:spcBef>
              <a:spcAft>
                <a:spcPts val="0"/>
              </a:spcAft>
            </a:defPPr>
            <a:lvl1pPr marL="256032" marR="0" lvl="0" indent="-255600" algn="l" rtl="0">
              <a:lnSpc>
                <a:spcPct val="100000"/>
              </a:lnSpc>
              <a:spcBef>
                <a:spcPts val="1500"/>
              </a:spcBef>
              <a:spcAft>
                <a:spcPts val="0"/>
              </a:spcAft>
              <a:buClr>
                <a:srgbClr val="007FA3"/>
              </a:buClr>
              <a:buSzPct val="100000"/>
              <a:buFont typeface="Arial"/>
              <a:buChar char="•"/>
              <a:defRPr sz="2400" b="0" i="0" u="none" strike="noStrike" cap="none">
                <a:solidFill>
                  <a:schemeClr val="dk1"/>
                </a:solidFill>
                <a:latin typeface="+mn-lt"/>
                <a:ea typeface="Arial"/>
                <a:cs typeface="Arial"/>
                <a:sym typeface="Arial"/>
              </a:defRPr>
            </a:lvl1pPr>
            <a:lvl2pPr marL="742950" marR="0" lvl="1" indent="-284400" algn="l" rtl="0">
              <a:lnSpc>
                <a:spcPct val="100000"/>
              </a:lnSpc>
              <a:spcBef>
                <a:spcPts val="600"/>
              </a:spcBef>
              <a:spcAft>
                <a:spcPts val="0"/>
              </a:spcAft>
              <a:buClr>
                <a:srgbClr val="007FA3"/>
              </a:buClr>
              <a:buSzPct val="100000"/>
              <a:buFont typeface="Arial"/>
              <a:buChar char="–"/>
              <a:defRPr sz="2400" b="0" i="0" u="none" strike="noStrike" cap="none">
                <a:solidFill>
                  <a:schemeClr val="dk1"/>
                </a:solidFill>
                <a:latin typeface="+mn-lt"/>
                <a:ea typeface="Arial"/>
                <a:cs typeface="Arial"/>
                <a:sym typeface="Arial"/>
              </a:defRPr>
            </a:lvl2pPr>
            <a:lvl3pPr marL="1143000" marR="0" lvl="2" indent="-230400" algn="l" rtl="0">
              <a:lnSpc>
                <a:spcPct val="100000"/>
              </a:lnSpc>
              <a:spcBef>
                <a:spcPts val="600"/>
              </a:spcBef>
              <a:spcAft>
                <a:spcPts val="0"/>
              </a:spcAft>
              <a:buClr>
                <a:srgbClr val="007FA3"/>
              </a:buClr>
              <a:buSzPct val="100000"/>
              <a:buFont typeface="Wingdings" panose="05000000000000000000" pitchFamily="2" charset="2"/>
              <a:buChar char="§"/>
              <a:defRPr sz="2400" b="0" i="0" u="none" strike="noStrike" cap="none">
                <a:solidFill>
                  <a:schemeClr val="dk1"/>
                </a:solidFill>
                <a:latin typeface="+mn-lt"/>
                <a:ea typeface="Arial"/>
                <a:cs typeface="Arial"/>
                <a:sym typeface="Arial"/>
              </a:defRPr>
            </a:lvl3pPr>
            <a:lvl4pPr marL="1600200" marR="0" lvl="3" indent="-230400" algn="l" rtl="0">
              <a:lnSpc>
                <a:spcPct val="100000"/>
              </a:lnSpc>
              <a:spcBef>
                <a:spcPts val="600"/>
              </a:spcBef>
              <a:spcAft>
                <a:spcPts val="0"/>
              </a:spcAft>
              <a:buClr>
                <a:srgbClr val="007FA3"/>
              </a:buClr>
              <a:buSzPct val="100000"/>
              <a:buFont typeface="Arial"/>
              <a:buChar char="–"/>
              <a:defRPr sz="2400" b="0" i="0" u="none" strike="noStrike" cap="none">
                <a:solidFill>
                  <a:schemeClr val="dk1"/>
                </a:solidFill>
                <a:latin typeface="+mn-lt"/>
                <a:ea typeface="Arial"/>
                <a:cs typeface="Arial"/>
                <a:sym typeface="Arial"/>
              </a:defRPr>
            </a:lvl4pPr>
            <a:lvl5pPr marL="2057400" marR="0" lvl="4" indent="-230400" algn="l" rtl="0">
              <a:lnSpc>
                <a:spcPct val="100000"/>
              </a:lnSpc>
              <a:spcBef>
                <a:spcPts val="600"/>
              </a:spcBef>
              <a:spcAft>
                <a:spcPts val="0"/>
              </a:spcAft>
              <a:buClr>
                <a:srgbClr val="007FA3"/>
              </a:buClr>
              <a:buSzPct val="100000"/>
              <a:buFont typeface="Arial"/>
              <a:buChar char="•"/>
              <a:defRPr sz="2400" b="0" i="0" u="none" strike="noStrike" cap="none">
                <a:solidFill>
                  <a:schemeClr val="dk1"/>
                </a:solidFill>
                <a:latin typeface="+mn-lt"/>
                <a:ea typeface="Arial"/>
                <a:cs typeface="Arial"/>
                <a:sym typeface="Arial"/>
              </a:defRPr>
            </a:lvl5pPr>
            <a:lvl6pPr marL="2514600" marR="0" lvl="5" indent="-127000" algn="l" rtl="0">
              <a:lnSpc>
                <a:spcPct val="100000"/>
              </a:lnSpc>
              <a:spcBef>
                <a:spcPts val="300"/>
              </a:spcBef>
              <a:spcAft>
                <a:spcPts val="0"/>
              </a:spcAft>
              <a:buClr>
                <a:srgbClr val="007FA3"/>
              </a:buClr>
              <a:buSzPct val="100000"/>
              <a:buFont typeface="Arial"/>
              <a:buChar char="•"/>
              <a:defRPr sz="1600" b="0" i="0" u="none" strike="noStrike" cap="none">
                <a:solidFill>
                  <a:schemeClr val="dk1"/>
                </a:solidFill>
                <a:latin typeface="Arial"/>
                <a:ea typeface="Arial"/>
                <a:cs typeface="Arial"/>
                <a:sym typeface="Arial"/>
              </a:defRPr>
            </a:lvl6pPr>
            <a:lvl7pPr marL="2971800" marR="0" lvl="6" indent="-127000" algn="l" rtl="0">
              <a:lnSpc>
                <a:spcPct val="100000"/>
              </a:lnSpc>
              <a:spcBef>
                <a:spcPts val="300"/>
              </a:spcBef>
              <a:spcAft>
                <a:spcPts val="0"/>
              </a:spcAft>
              <a:buClr>
                <a:srgbClr val="007FA3"/>
              </a:buClr>
              <a:buSzPct val="100000"/>
              <a:buFont typeface="Arial"/>
              <a:buChar char="•"/>
              <a:defRPr sz="1600" b="0" i="0" u="none" strike="noStrike" cap="none">
                <a:solidFill>
                  <a:schemeClr val="dk1"/>
                </a:solidFill>
                <a:latin typeface="Arial"/>
                <a:ea typeface="Arial"/>
                <a:cs typeface="Arial"/>
                <a:sym typeface="Arial"/>
              </a:defRPr>
            </a:lvl7pPr>
            <a:lvl8pPr marL="3429000" marR="0" lvl="7" indent="-127000" algn="l" rtl="0">
              <a:lnSpc>
                <a:spcPct val="100000"/>
              </a:lnSpc>
              <a:spcBef>
                <a:spcPts val="300"/>
              </a:spcBef>
              <a:spcAft>
                <a:spcPts val="0"/>
              </a:spcAft>
              <a:buClr>
                <a:srgbClr val="007FA3"/>
              </a:buClr>
              <a:buSzPct val="100000"/>
              <a:buFont typeface="Arial"/>
              <a:buChar char="•"/>
              <a:defRPr sz="1600" b="0" i="0" u="none" strike="noStrike" cap="none">
                <a:solidFill>
                  <a:schemeClr val="dk1"/>
                </a:solidFill>
                <a:latin typeface="Arial"/>
                <a:ea typeface="Arial"/>
                <a:cs typeface="Arial"/>
                <a:sym typeface="Arial"/>
              </a:defRPr>
            </a:lvl8pPr>
            <a:lvl9pPr marL="3886200" marR="0" lvl="8" indent="-127000" algn="l" rtl="0">
              <a:lnSpc>
                <a:spcPct val="100000"/>
              </a:lnSpc>
              <a:spcBef>
                <a:spcPts val="300"/>
              </a:spcBef>
              <a:spcAft>
                <a:spcPts val="0"/>
              </a:spcAft>
              <a:buClr>
                <a:srgbClr val="007FA3"/>
              </a:buClr>
              <a:buSzPct val="100000"/>
              <a:buFont typeface="Arial"/>
              <a:buChar char="•"/>
              <a:defRPr sz="1600" b="0" i="0" u="none" strike="noStrike" cap="none">
                <a:solidFill>
                  <a:schemeClr val="dk1"/>
                </a:solidFill>
                <a:latin typeface="Arial"/>
                <a:ea typeface="Arial"/>
                <a:cs typeface="Arial"/>
                <a:sym typeface="Arial"/>
              </a:defRPr>
            </a:lvl9pPr>
          </a:lstStyle>
          <a:p>
            <a:pPr marL="0" indent="0">
              <a:spcAft>
                <a:spcPct val="0"/>
              </a:spcAft>
              <a:buSzPts val="2400"/>
              <a:buNone/>
            </a:pPr>
            <a:r>
              <a:rPr lang="en-US" sz="1400" i="1" kern="1200" dirty="0">
                <a:solidFill>
                  <a:srgbClr val="000000"/>
                </a:solidFill>
                <a:latin typeface="Arial" panose="020B0604020202020204" pitchFamily="34" charset="0"/>
                <a:cs typeface="Arial" panose="020B0604020202020204" pitchFamily="34" charset="0"/>
              </a:rPr>
              <a:t>- </a:t>
            </a:r>
            <a:r>
              <a:rPr lang="en-IE" sz="1400" dirty="0">
                <a:solidFill>
                  <a:srgbClr val="141412"/>
                </a:solidFill>
                <a:effectLst/>
                <a:latin typeface="Source Sans Pro" panose="020B0503030403020204" pitchFamily="34" charset="0"/>
                <a:ea typeface="Times New Roman" panose="02020603050405020304" pitchFamily="18" charset="0"/>
              </a:rPr>
              <a:t>Online agents/chatbots and Customers are better able to give feedback </a:t>
            </a:r>
            <a:endParaRPr lang="en-US" sz="1400" i="1" kern="1200" dirty="0">
              <a:solidFill>
                <a:srgbClr val="000000"/>
              </a:solidFill>
              <a:latin typeface="Arial" panose="020B0604020202020204" pitchFamily="34" charset="0"/>
              <a:cs typeface="Arial" panose="020B0604020202020204" pitchFamily="34" charset="0"/>
            </a:endParaRPr>
          </a:p>
          <a:p>
            <a:pPr marL="0" indent="0">
              <a:lnSpc>
                <a:spcPct val="200000"/>
              </a:lnSpc>
              <a:spcBef>
                <a:spcPts val="0"/>
              </a:spcBef>
              <a:spcAft>
                <a:spcPct val="0"/>
              </a:spcAft>
              <a:buSzPts val="2400"/>
              <a:buNone/>
            </a:pPr>
            <a:endParaRPr lang="en-US" sz="1400" i="1" kern="1200" dirty="0">
              <a:solidFill>
                <a:srgbClr val="000000"/>
              </a:solidFill>
              <a:latin typeface="Arial" panose="020B0604020202020204" pitchFamily="34" charset="0"/>
              <a:cs typeface="Arial" panose="020B0604020202020204" pitchFamily="34" charset="0"/>
            </a:endParaRPr>
          </a:p>
          <a:p>
            <a:pPr marL="0" indent="0">
              <a:lnSpc>
                <a:spcPct val="200000"/>
              </a:lnSpc>
              <a:spcBef>
                <a:spcPts val="0"/>
              </a:spcBef>
              <a:spcAft>
                <a:spcPct val="0"/>
              </a:spcAft>
              <a:buSzPts val="2400"/>
              <a:buNone/>
            </a:pPr>
            <a:r>
              <a:rPr lang="en-US" sz="1400" i="1" kern="1200" dirty="0">
                <a:solidFill>
                  <a:srgbClr val="000000"/>
                </a:solidFill>
                <a:latin typeface="Arial" panose="020B0604020202020204" pitchFamily="34" charset="0"/>
                <a:cs typeface="Arial" panose="020B0604020202020204" pitchFamily="34" charset="0"/>
              </a:rPr>
              <a:t>- </a:t>
            </a:r>
            <a:r>
              <a:rPr lang="en-IE" sz="1400" b="0" dirty="0">
                <a:solidFill>
                  <a:srgbClr val="141412"/>
                </a:solidFill>
                <a:effectLst/>
                <a:latin typeface="Source Sans Pro" panose="020B0503030403020204" pitchFamily="34" charset="0"/>
                <a:ea typeface="Times New Roman" panose="02020603050405020304" pitchFamily="18" charset="0"/>
              </a:rPr>
              <a:t>availability of information</a:t>
            </a:r>
            <a:endParaRPr lang="en-US" sz="1400" i="1" kern="1200" dirty="0">
              <a:solidFill>
                <a:srgbClr val="000000"/>
              </a:solidFill>
              <a:latin typeface="Arial" panose="020B0604020202020204" pitchFamily="34" charset="0"/>
              <a:cs typeface="Arial" panose="020B0604020202020204" pitchFamily="34" charset="0"/>
            </a:endParaRPr>
          </a:p>
          <a:p>
            <a:pPr marL="0" indent="0">
              <a:lnSpc>
                <a:spcPct val="200000"/>
              </a:lnSpc>
              <a:spcBef>
                <a:spcPts val="0"/>
              </a:spcBef>
              <a:spcAft>
                <a:spcPct val="0"/>
              </a:spcAft>
              <a:buSzPts val="2400"/>
              <a:buNone/>
            </a:pPr>
            <a:endParaRPr lang="en-IE" sz="1800" i="1" kern="1200" dirty="0">
              <a:solidFill>
                <a:srgbClr val="000000"/>
              </a:solidFill>
              <a:latin typeface="Arial" panose="020B0604020202020204" pitchFamily="34" charset="0"/>
              <a:cs typeface="Arial" panose="020B0604020202020204" pitchFamily="34" charset="0"/>
            </a:endParaRPr>
          </a:p>
          <a:p>
            <a:pPr marL="0" indent="0">
              <a:lnSpc>
                <a:spcPct val="200000"/>
              </a:lnSpc>
              <a:spcBef>
                <a:spcPts val="0"/>
              </a:spcBef>
              <a:spcAft>
                <a:spcPct val="0"/>
              </a:spcAft>
              <a:buSzPts val="2400"/>
              <a:buNone/>
            </a:pPr>
            <a:r>
              <a:rPr lang="en-IE" sz="1400" i="1" kern="1200" dirty="0">
                <a:solidFill>
                  <a:srgbClr val="000000"/>
                </a:solidFill>
                <a:latin typeface="Arial" panose="020B0604020202020204" pitchFamily="34" charset="0"/>
                <a:cs typeface="Arial" panose="020B0604020202020204" pitchFamily="34" charset="0"/>
              </a:rPr>
              <a:t>- </a:t>
            </a:r>
            <a:r>
              <a:rPr lang="en-IE" sz="1400" dirty="0">
                <a:effectLst/>
                <a:latin typeface="Calibri" panose="020F0502020204030204" pitchFamily="34" charset="0"/>
                <a:ea typeface="Calibri" panose="020F0502020204030204" pitchFamily="34" charset="0"/>
                <a:cs typeface="Arial" panose="020B0604020202020204" pitchFamily="34" charset="0"/>
              </a:rPr>
              <a:t>target marketing </a:t>
            </a:r>
          </a:p>
          <a:p>
            <a:pPr marL="0" indent="0">
              <a:spcBef>
                <a:spcPts val="0"/>
              </a:spcBef>
              <a:spcAft>
                <a:spcPct val="0"/>
              </a:spcAft>
              <a:buSzPts val="2400"/>
              <a:buNone/>
            </a:pPr>
            <a:r>
              <a:rPr lang="en-IE" sz="1400" dirty="0">
                <a:effectLst/>
                <a:latin typeface="Calibri" panose="020F0502020204030204" pitchFamily="34" charset="0"/>
                <a:ea typeface="Calibri" panose="020F0502020204030204" pitchFamily="34" charset="0"/>
                <a:cs typeface="Arial" panose="020B0604020202020204" pitchFamily="34" charset="0"/>
              </a:rPr>
              <a:t>- changing the delivered product or service based on a user’s preferences or prior behaviour</a:t>
            </a:r>
            <a:endParaRPr lang="en-IE" sz="1400" i="1" kern="1200" dirty="0">
              <a:solidFill>
                <a:srgbClr val="000000"/>
              </a:solidFill>
              <a:latin typeface="Arial" panose="020B0604020202020204" pitchFamily="34" charset="0"/>
              <a:cs typeface="Arial" panose="020B0604020202020204" pitchFamily="34" charset="0"/>
            </a:endParaRPr>
          </a:p>
          <a:p>
            <a:pPr marL="0" indent="0">
              <a:lnSpc>
                <a:spcPct val="200000"/>
              </a:lnSpc>
              <a:spcBef>
                <a:spcPts val="0"/>
              </a:spcBef>
              <a:spcAft>
                <a:spcPct val="0"/>
              </a:spcAft>
              <a:buSzPts val="2400"/>
              <a:buNone/>
            </a:pPr>
            <a:endParaRPr lang="en-IE" sz="2000" dirty="0">
              <a:solidFill>
                <a:srgbClr val="141412"/>
              </a:solidFill>
              <a:effectLst/>
              <a:latin typeface="Source Sans Pro" panose="020B0503030403020204" pitchFamily="34" charset="0"/>
              <a:ea typeface="Times New Roman" panose="02020603050405020304" pitchFamily="18" charset="0"/>
            </a:endParaRPr>
          </a:p>
          <a:p>
            <a:pPr marL="0" indent="0">
              <a:spcBef>
                <a:spcPts val="0"/>
              </a:spcBef>
              <a:spcAft>
                <a:spcPct val="0"/>
              </a:spcAft>
              <a:buSzPts val="2400"/>
              <a:buNone/>
            </a:pPr>
            <a:r>
              <a:rPr lang="en-IE" sz="1400" dirty="0">
                <a:solidFill>
                  <a:srgbClr val="141412"/>
                </a:solidFill>
                <a:latin typeface="Source Sans Pro" panose="020B0503030403020204" pitchFamily="34" charset="0"/>
                <a:ea typeface="Times New Roman" panose="02020603050405020304" pitchFamily="18" charset="0"/>
              </a:rPr>
              <a:t>- social media platforms: data collection and sales</a:t>
            </a:r>
          </a:p>
          <a:p>
            <a:pPr marL="0" indent="0">
              <a:lnSpc>
                <a:spcPct val="200000"/>
              </a:lnSpc>
              <a:spcBef>
                <a:spcPts val="0"/>
              </a:spcBef>
              <a:spcAft>
                <a:spcPct val="0"/>
              </a:spcAft>
              <a:buSzPts val="2400"/>
              <a:buNone/>
            </a:pPr>
            <a:endParaRPr lang="en-US" sz="1400" i="1" kern="1200"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972550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kern="1200" dirty="0">
                <a:latin typeface="Arial" panose="020B0604020202020204" pitchFamily="34" charset="0"/>
                <a:cs typeface="Arial" panose="020B0604020202020204" pitchFamily="34" charset="0"/>
              </a:rPr>
              <a:t>Types of </a:t>
            </a:r>
            <a:r>
              <a:rPr lang="pt-BR" kern="1200" dirty="0">
                <a:latin typeface="Arial" panose="020B0604020202020204" pitchFamily="34" charset="0"/>
                <a:cs typeface="Arial" panose="020B0604020202020204" pitchFamily="34" charset="0"/>
              </a:rPr>
              <a:t>E-commerce</a:t>
            </a:r>
            <a:endParaRPr lang="en-IN" dirty="0">
              <a:latin typeface="Arial" panose="020B0604020202020204" pitchFamily="34" charset="0"/>
              <a:cs typeface="Arial" panose="020B0604020202020204" pitchFamily="34" charset="0"/>
            </a:endParaRPr>
          </a:p>
        </p:txBody>
      </p:sp>
      <p:sp>
        <p:nvSpPr>
          <p:cNvPr id="3" name="Content Placeholder 2"/>
          <p:cNvSpPr>
            <a:spLocks noGrp="1"/>
          </p:cNvSpPr>
          <p:nvPr>
            <p:ph sz="quarter" idx="13"/>
          </p:nvPr>
        </p:nvSpPr>
        <p:spPr/>
        <p:txBody>
          <a:bodyPr/>
          <a:lstStyle/>
          <a:p>
            <a:pPr marL="255651" lvl="0" indent="-255651">
              <a:spcAft>
                <a:spcPct val="0"/>
              </a:spcAft>
              <a:buSzPts val="2400"/>
              <a:tabLst/>
              <a:defRPr/>
            </a:pPr>
            <a:r>
              <a:rPr lang="en-US" kern="1200" dirty="0">
                <a:solidFill>
                  <a:srgbClr val="000000"/>
                </a:solidFill>
                <a:latin typeface="Arial" panose="020B0604020202020204" pitchFamily="34" charset="0"/>
                <a:cs typeface="Arial" panose="020B0604020202020204" pitchFamily="34" charset="0"/>
              </a:rPr>
              <a:t>Business-to-Consumer (B2C)</a:t>
            </a:r>
          </a:p>
          <a:p>
            <a:pPr marL="255651" lvl="0" indent="-255651">
              <a:spcAft>
                <a:spcPct val="0"/>
              </a:spcAft>
              <a:buSzPts val="2400"/>
              <a:tabLst/>
              <a:defRPr/>
            </a:pPr>
            <a:r>
              <a:rPr lang="en-US" kern="1200" dirty="0">
                <a:solidFill>
                  <a:srgbClr val="000000"/>
                </a:solidFill>
                <a:latin typeface="Arial" panose="020B0604020202020204" pitchFamily="34" charset="0"/>
                <a:cs typeface="Arial" panose="020B0604020202020204" pitchFamily="34" charset="0"/>
              </a:rPr>
              <a:t>Business-to-Business (B2B)</a:t>
            </a:r>
          </a:p>
          <a:p>
            <a:pPr marL="255651" lvl="0" indent="-255651">
              <a:spcAft>
                <a:spcPct val="0"/>
              </a:spcAft>
              <a:buSzPts val="2400"/>
              <a:tabLst/>
              <a:defRPr/>
            </a:pPr>
            <a:r>
              <a:rPr lang="en-US" kern="1200" dirty="0">
                <a:solidFill>
                  <a:srgbClr val="000000"/>
                </a:solidFill>
                <a:latin typeface="Arial" panose="020B0604020202020204" pitchFamily="34" charset="0"/>
                <a:cs typeface="Arial" panose="020B0604020202020204" pitchFamily="34" charset="0"/>
              </a:rPr>
              <a:t>Consumer-to-Consumer (C2C)</a:t>
            </a:r>
          </a:p>
          <a:p>
            <a:pPr marL="255651" lvl="0" indent="-255651">
              <a:spcAft>
                <a:spcPct val="0"/>
              </a:spcAft>
              <a:buSzPts val="2400"/>
              <a:tabLst/>
              <a:defRPr/>
            </a:pPr>
            <a:r>
              <a:rPr lang="en-US" kern="1200" dirty="0">
                <a:solidFill>
                  <a:srgbClr val="000000"/>
                </a:solidFill>
                <a:latin typeface="Arial" panose="020B0604020202020204" pitchFamily="34" charset="0"/>
                <a:cs typeface="Arial" panose="020B0604020202020204" pitchFamily="34" charset="0"/>
              </a:rPr>
              <a:t>Mobile e-commerce (M</a:t>
            </a:r>
            <a:r>
              <a:rPr lang="pt-BR" kern="1200" dirty="0">
                <a:solidFill>
                  <a:srgbClr val="000000"/>
                </a:solidFill>
                <a:latin typeface="Arial" panose="020B0604020202020204" pitchFamily="34" charset="0"/>
                <a:cs typeface="Arial" panose="020B0604020202020204" pitchFamily="34" charset="0"/>
              </a:rPr>
              <a:t>-commerce</a:t>
            </a:r>
            <a:r>
              <a:rPr lang="en-US" kern="1200" dirty="0">
                <a:solidFill>
                  <a:srgbClr val="000000"/>
                </a:solidFill>
                <a:latin typeface="Arial" panose="020B0604020202020204" pitchFamily="34" charset="0"/>
                <a:cs typeface="Arial" panose="020B0604020202020204" pitchFamily="34" charset="0"/>
              </a:rPr>
              <a:t>)</a:t>
            </a:r>
          </a:p>
          <a:p>
            <a:pPr marL="255651" lvl="0" indent="-255651">
              <a:spcAft>
                <a:spcPct val="0"/>
              </a:spcAft>
              <a:buSzPts val="2400"/>
              <a:tabLst/>
              <a:defRPr/>
            </a:pPr>
            <a:r>
              <a:rPr lang="en-US" kern="1200" dirty="0">
                <a:solidFill>
                  <a:srgbClr val="000000"/>
                </a:solidFill>
                <a:latin typeface="Arial" panose="020B0604020202020204" pitchFamily="34" charset="0"/>
                <a:cs typeface="Arial" panose="020B0604020202020204" pitchFamily="34" charset="0"/>
              </a:rPr>
              <a:t>Social e-commerce</a:t>
            </a:r>
          </a:p>
          <a:p>
            <a:pPr marL="255651" lvl="0" indent="-255651">
              <a:spcAft>
                <a:spcPct val="0"/>
              </a:spcAft>
              <a:buSzPts val="2400"/>
              <a:tabLst/>
              <a:defRPr/>
            </a:pPr>
            <a:r>
              <a:rPr lang="en-US" kern="1200" dirty="0">
                <a:solidFill>
                  <a:srgbClr val="000000"/>
                </a:solidFill>
                <a:latin typeface="Arial" panose="020B0604020202020204" pitchFamily="34" charset="0"/>
                <a:cs typeface="Arial" panose="020B0604020202020204" pitchFamily="34" charset="0"/>
              </a:rPr>
              <a:t>Local e-commerce</a:t>
            </a:r>
          </a:p>
        </p:txBody>
      </p:sp>
    </p:spTree>
    <p:extLst>
      <p:ext uri="{BB962C8B-B14F-4D97-AF65-F5344CB8AC3E}">
        <p14:creationId xmlns:p14="http://schemas.microsoft.com/office/powerpoint/2010/main" val="34949803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9423"/>
            <a:ext cx="8229600" cy="1097279"/>
          </a:xfrm>
        </p:spPr>
        <p:txBody>
          <a:bodyPr/>
          <a:lstStyle/>
          <a:p>
            <a:r>
              <a:rPr lang="en-US" sz="3200" kern="1200" noProof="0" dirty="0">
                <a:cs typeface="Times New Roman" panose="02020603050405020304" pitchFamily="18" charset="0"/>
              </a:rPr>
              <a:t>Figure 1.9 The Relative Size of Different Types of E-commerce</a:t>
            </a:r>
            <a:endParaRPr lang="en-US" sz="3200" noProof="0" dirty="0"/>
          </a:p>
        </p:txBody>
      </p:sp>
      <p:pic>
        <p:nvPicPr>
          <p:cNvPr id="9" name="Picture 8" descr="An illustration depicts the relative size of different types of e-commerce in 20 22.">
            <a:extLst>
              <a:ext uri="{FF2B5EF4-FFF2-40B4-BE49-F238E27FC236}">
                <a16:creationId xmlns:a16="http://schemas.microsoft.com/office/drawing/2014/main" id="{25A9EE40-9543-FF05-E610-0693A70EB42A}"/>
              </a:ext>
            </a:extLst>
          </p:cNvPr>
          <p:cNvPicPr>
            <a:picLocks noChangeAspect="1"/>
          </p:cNvPicPr>
          <p:nvPr/>
        </p:nvPicPr>
        <p:blipFill>
          <a:blip r:embed="rId3"/>
          <a:stretch>
            <a:fillRect/>
          </a:stretch>
        </p:blipFill>
        <p:spPr>
          <a:xfrm>
            <a:off x="2170697" y="1231005"/>
            <a:ext cx="4802605" cy="4859552"/>
          </a:xfrm>
          <a:prstGeom prst="rect">
            <a:avLst/>
          </a:prstGeom>
        </p:spPr>
      </p:pic>
    </p:spTree>
    <p:extLst>
      <p:ext uri="{BB962C8B-B14F-4D97-AF65-F5344CB8AC3E}">
        <p14:creationId xmlns:p14="http://schemas.microsoft.com/office/powerpoint/2010/main" val="12073440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sz="3000" kern="1200" dirty="0">
                <a:latin typeface="Arial" panose="020B0604020202020204" pitchFamily="34" charset="0"/>
                <a:cs typeface="Arial" panose="020B0604020202020204" pitchFamily="34" charset="0"/>
              </a:rPr>
              <a:t>Figure 1.5 The Growth of B2C E-commerce in the United States</a:t>
            </a:r>
            <a:endParaRPr lang="en-IN" sz="3000" dirty="0">
              <a:latin typeface="Arial" panose="020B0604020202020204" pitchFamily="34" charset="0"/>
              <a:cs typeface="Arial" panose="020B0604020202020204" pitchFamily="34" charset="0"/>
            </a:endParaRPr>
          </a:p>
        </p:txBody>
      </p:sp>
      <p:pic>
        <p:nvPicPr>
          <p:cNvPr id="7" name="Content Placeholder 6"/>
          <p:cNvPicPr>
            <a:picLocks noGrp="1" noChangeAspect="1"/>
          </p:cNvPicPr>
          <p:nvPr>
            <p:ph sz="quarter" idx="13"/>
          </p:nvPr>
        </p:nvPicPr>
        <p:blipFill>
          <a:blip r:embed="rId3"/>
          <a:srcRect t="7610" b="7610"/>
          <a:stretch/>
        </p:blipFill>
        <p:spPr>
          <a:xfrm>
            <a:off x="1292067" y="1592726"/>
            <a:ext cx="6559865" cy="4439940"/>
          </a:xfrm>
          <a:prstGeom prst="rect">
            <a:avLst/>
          </a:prstGeom>
        </p:spPr>
      </p:pic>
    </p:spTree>
    <p:extLst>
      <p:ext uri="{BB962C8B-B14F-4D97-AF65-F5344CB8AC3E}">
        <p14:creationId xmlns:p14="http://schemas.microsoft.com/office/powerpoint/2010/main" val="31436352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sz="3000" kern="1200" dirty="0">
                <a:latin typeface="Arial" panose="020B0604020202020204" pitchFamily="34" charset="0"/>
                <a:cs typeface="Arial" panose="020B0604020202020204" pitchFamily="34" charset="0"/>
              </a:rPr>
              <a:t>Figure 1.7 The Growth of B2B E-commerce in the United States</a:t>
            </a:r>
            <a:endParaRPr lang="en-IN" sz="3000" dirty="0">
              <a:latin typeface="Arial" panose="020B0604020202020204" pitchFamily="34" charset="0"/>
              <a:cs typeface="Arial" panose="020B0604020202020204" pitchFamily="34" charset="0"/>
            </a:endParaRPr>
          </a:p>
        </p:txBody>
      </p:sp>
      <p:pic>
        <p:nvPicPr>
          <p:cNvPr id="7" name="Content Placeholder 6"/>
          <p:cNvPicPr>
            <a:picLocks noGrp="1" noChangeAspect="1"/>
          </p:cNvPicPr>
          <p:nvPr>
            <p:ph sz="quarter" idx="13"/>
          </p:nvPr>
        </p:nvPicPr>
        <p:blipFill>
          <a:blip r:embed="rId3"/>
          <a:srcRect t="10172" b="10172"/>
          <a:stretch/>
        </p:blipFill>
        <p:spPr>
          <a:xfrm>
            <a:off x="1240094" y="1680618"/>
            <a:ext cx="6663813" cy="4233294"/>
          </a:xfrm>
          <a:prstGeom prst="rect">
            <a:avLst/>
          </a:prstGeom>
        </p:spPr>
      </p:pic>
    </p:spTree>
    <p:extLst>
      <p:ext uri="{BB962C8B-B14F-4D97-AF65-F5344CB8AC3E}">
        <p14:creationId xmlns:p14="http://schemas.microsoft.com/office/powerpoint/2010/main" val="9969253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215371"/>
            <a:ext cx="7910945" cy="1097279"/>
          </a:xfrm>
        </p:spPr>
        <p:txBody>
          <a:bodyPr/>
          <a:lstStyle/>
          <a:p>
            <a:r>
              <a:rPr lang="en-IN" sz="3200" kern="1200" dirty="0">
                <a:latin typeface="Arial" panose="020B0604020202020204" pitchFamily="34" charset="0"/>
                <a:cs typeface="Arial" panose="020B0604020202020204" pitchFamily="34" charset="0"/>
              </a:rPr>
              <a:t>Figure 1.8 The Growth of M-commerce in the United States</a:t>
            </a:r>
            <a:endParaRPr lang="en-IN" sz="3200" dirty="0">
              <a:latin typeface="Arial" panose="020B0604020202020204" pitchFamily="34" charset="0"/>
              <a:cs typeface="Arial" panose="020B0604020202020204" pitchFamily="34" charset="0"/>
            </a:endParaRPr>
          </a:p>
        </p:txBody>
      </p:sp>
      <p:pic>
        <p:nvPicPr>
          <p:cNvPr id="11" name="Content Placeholder 10"/>
          <p:cNvPicPr>
            <a:picLocks noGrp="1" noChangeAspect="1"/>
          </p:cNvPicPr>
          <p:nvPr>
            <p:ph sz="quarter" idx="13"/>
          </p:nvPr>
        </p:nvPicPr>
        <p:blipFill>
          <a:blip r:embed="rId3"/>
          <a:srcRect t="9333" b="9333"/>
          <a:stretch/>
        </p:blipFill>
        <p:spPr>
          <a:xfrm>
            <a:off x="1273778" y="1732945"/>
            <a:ext cx="6596444" cy="4145341"/>
          </a:xfrm>
          <a:prstGeom prst="rect">
            <a:avLst/>
          </a:prstGeom>
        </p:spPr>
      </p:pic>
    </p:spTree>
    <p:extLst>
      <p:ext uri="{BB962C8B-B14F-4D97-AF65-F5344CB8AC3E}">
        <p14:creationId xmlns:p14="http://schemas.microsoft.com/office/powerpoint/2010/main" val="20656786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IN" kern="1200" dirty="0">
                <a:latin typeface="Arial" panose="020B0604020202020204" pitchFamily="34" charset="0"/>
                <a:cs typeface="Arial" panose="020B0604020202020204" pitchFamily="34" charset="0"/>
              </a:rPr>
              <a:t>E-commerce: A Brief History </a:t>
            </a:r>
            <a:r>
              <a:rPr lang="en-IN" sz="2000" b="0" kern="1200" dirty="0">
                <a:latin typeface="Arial" panose="020B0604020202020204" pitchFamily="34" charset="0"/>
                <a:cs typeface="Arial" panose="020B0604020202020204" pitchFamily="34" charset="0"/>
              </a:rPr>
              <a:t>(1 of 4)</a:t>
            </a:r>
            <a:endParaRPr lang="en-IN" dirty="0">
              <a:latin typeface="Arial" panose="020B0604020202020204" pitchFamily="34" charset="0"/>
              <a:cs typeface="Arial" panose="020B0604020202020204" pitchFamily="34" charset="0"/>
            </a:endParaRPr>
          </a:p>
        </p:txBody>
      </p:sp>
      <p:sp>
        <p:nvSpPr>
          <p:cNvPr id="7" name="Content Placeholder 6"/>
          <p:cNvSpPr>
            <a:spLocks noGrp="1"/>
          </p:cNvSpPr>
          <p:nvPr>
            <p:ph sz="quarter" idx="13"/>
          </p:nvPr>
        </p:nvSpPr>
        <p:spPr/>
        <p:txBody>
          <a:bodyPr/>
          <a:lstStyle/>
          <a:p>
            <a:pPr marL="255651" lvl="0" indent="-255651">
              <a:spcAft>
                <a:spcPct val="0"/>
              </a:spcAft>
              <a:buSzPts val="2400"/>
              <a:tabLst/>
            </a:pPr>
            <a:r>
              <a:rPr lang="en-US" kern="1200" dirty="0">
                <a:solidFill>
                  <a:srgbClr val="000000"/>
                </a:solidFill>
                <a:latin typeface="Arial" panose="020B0604020202020204" pitchFamily="34" charset="0"/>
                <a:cs typeface="Arial" panose="020B0604020202020204" pitchFamily="34" charset="0"/>
              </a:rPr>
              <a:t>Precursors</a:t>
            </a:r>
          </a:p>
          <a:p>
            <a:pPr marL="741553" lvl="1" indent="-284353">
              <a:spcAft>
                <a:spcPct val="0"/>
              </a:spcAft>
              <a:buSzPts val="2400"/>
            </a:pPr>
            <a:r>
              <a:rPr lang="en-US" kern="1200" dirty="0">
                <a:solidFill>
                  <a:srgbClr val="000000"/>
                </a:solidFill>
                <a:latin typeface="Arial" panose="020B0604020202020204" pitchFamily="34" charset="0"/>
                <a:cs typeface="Arial" panose="020B0604020202020204" pitchFamily="34" charset="0"/>
              </a:rPr>
              <a:t>Baxter Healthcare modem-based system (1970s)</a:t>
            </a:r>
          </a:p>
          <a:p>
            <a:pPr marL="741553" lvl="1" indent="-284353">
              <a:spcAft>
                <a:spcPct val="0"/>
              </a:spcAft>
              <a:buSzPts val="2400"/>
            </a:pPr>
            <a:r>
              <a:rPr lang="en-US" kern="1200" dirty="0">
                <a:solidFill>
                  <a:srgbClr val="000000"/>
                </a:solidFill>
                <a:latin typeface="Arial" panose="020B0604020202020204" pitchFamily="34" charset="0"/>
                <a:cs typeface="Arial" panose="020B0604020202020204" pitchFamily="34" charset="0"/>
              </a:rPr>
              <a:t>Order entry systems (1980s)</a:t>
            </a:r>
          </a:p>
          <a:p>
            <a:pPr marL="741553" lvl="1" indent="-284353">
              <a:spcAft>
                <a:spcPct val="0"/>
              </a:spcAft>
              <a:buSzPts val="2400"/>
            </a:pPr>
            <a:r>
              <a:rPr lang="en-US" kern="1200" dirty="0">
                <a:solidFill>
                  <a:srgbClr val="000000"/>
                </a:solidFill>
                <a:latin typeface="Arial" panose="020B0604020202020204" pitchFamily="34" charset="0"/>
                <a:cs typeface="Arial" panose="020B0604020202020204" pitchFamily="34" charset="0"/>
              </a:rPr>
              <a:t>Electronic Data Interchange (E</a:t>
            </a:r>
            <a:r>
              <a:rPr lang="en-US" sz="100" kern="1200" dirty="0">
                <a:solidFill>
                  <a:srgbClr val="000000"/>
                </a:solidFill>
                <a:latin typeface="Arial" panose="020B0604020202020204" pitchFamily="34" charset="0"/>
                <a:cs typeface="Arial" panose="020B0604020202020204" pitchFamily="34" charset="0"/>
              </a:rPr>
              <a:t> </a:t>
            </a:r>
            <a:r>
              <a:rPr lang="en-US" kern="1200" dirty="0">
                <a:solidFill>
                  <a:srgbClr val="000000"/>
                </a:solidFill>
                <a:latin typeface="Arial" panose="020B0604020202020204" pitchFamily="34" charset="0"/>
                <a:cs typeface="Arial" panose="020B0604020202020204" pitchFamily="34" charset="0"/>
              </a:rPr>
              <a:t>D</a:t>
            </a:r>
            <a:r>
              <a:rPr lang="en-US" sz="100" kern="1200" dirty="0">
                <a:solidFill>
                  <a:srgbClr val="000000"/>
                </a:solidFill>
                <a:latin typeface="Arial" panose="020B0604020202020204" pitchFamily="34" charset="0"/>
                <a:cs typeface="Arial" panose="020B0604020202020204" pitchFamily="34" charset="0"/>
              </a:rPr>
              <a:t> </a:t>
            </a:r>
            <a:r>
              <a:rPr lang="en-US" kern="1200" dirty="0">
                <a:solidFill>
                  <a:srgbClr val="000000"/>
                </a:solidFill>
                <a:latin typeface="Arial" panose="020B0604020202020204" pitchFamily="34" charset="0"/>
                <a:cs typeface="Arial" panose="020B0604020202020204" pitchFamily="34" charset="0"/>
              </a:rPr>
              <a:t>I) standards (1980s)</a:t>
            </a:r>
          </a:p>
          <a:p>
            <a:pPr marL="741553" lvl="1" indent="-284353">
              <a:spcAft>
                <a:spcPct val="0"/>
              </a:spcAft>
              <a:buSzPts val="2400"/>
            </a:pPr>
            <a:r>
              <a:rPr lang="en-US" kern="1200" dirty="0">
                <a:solidFill>
                  <a:srgbClr val="000000"/>
                </a:solidFill>
                <a:latin typeface="Arial" panose="020B0604020202020204" pitchFamily="34" charset="0"/>
                <a:cs typeface="Arial" panose="020B0604020202020204" pitchFamily="34" charset="0"/>
              </a:rPr>
              <a:t>French Minitel (1981)</a:t>
            </a:r>
          </a:p>
        </p:txBody>
      </p:sp>
    </p:spTree>
    <p:extLst>
      <p:ext uri="{BB962C8B-B14F-4D97-AF65-F5344CB8AC3E}">
        <p14:creationId xmlns:p14="http://schemas.microsoft.com/office/powerpoint/2010/main" val="2301512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IN" kern="1200">
                <a:latin typeface="Arial" panose="020B0604020202020204" pitchFamily="34" charset="0"/>
                <a:cs typeface="Arial" panose="020B0604020202020204" pitchFamily="34" charset="0"/>
              </a:rPr>
              <a:t>E-commerce: A Brief History </a:t>
            </a:r>
            <a:r>
              <a:rPr lang="en-IN" sz="2000" b="0" kern="1200">
                <a:latin typeface="Arial" panose="020B0604020202020204" pitchFamily="34" charset="0"/>
                <a:cs typeface="Arial" panose="020B0604020202020204" pitchFamily="34" charset="0"/>
              </a:rPr>
              <a:t>(2 of 4)</a:t>
            </a:r>
            <a:endParaRPr lang="en-IN">
              <a:latin typeface="Arial" panose="020B0604020202020204" pitchFamily="34" charset="0"/>
              <a:cs typeface="Arial" panose="020B0604020202020204" pitchFamily="34" charset="0"/>
            </a:endParaRPr>
          </a:p>
        </p:txBody>
      </p:sp>
      <p:sp>
        <p:nvSpPr>
          <p:cNvPr id="2" name="Content Placeholder 1">
            <a:extLst>
              <a:ext uri="{FF2B5EF4-FFF2-40B4-BE49-F238E27FC236}">
                <a16:creationId xmlns:a16="http://schemas.microsoft.com/office/drawing/2014/main" id="{2805346A-BA82-46E9-8496-B1CCDBB82F43}"/>
              </a:ext>
            </a:extLst>
          </p:cNvPr>
          <p:cNvSpPr>
            <a:spLocks noGrp="1"/>
          </p:cNvSpPr>
          <p:nvPr>
            <p:ph sz="quarter" idx="13"/>
          </p:nvPr>
        </p:nvSpPr>
        <p:spPr/>
        <p:txBody>
          <a:bodyPr/>
          <a:lstStyle/>
          <a:p>
            <a:pPr marL="255651" lvl="0" indent="-255651">
              <a:spcAft>
                <a:spcPct val="0"/>
              </a:spcAft>
              <a:buSzPts val="2400"/>
              <a:tabLst/>
            </a:pPr>
            <a:r>
              <a:rPr lang="en-US" kern="1200" dirty="0">
                <a:solidFill>
                  <a:srgbClr val="000000"/>
                </a:solidFill>
                <a:latin typeface="Arial" panose="020B0604020202020204" pitchFamily="34" charset="0"/>
                <a:cs typeface="Arial" panose="020B0604020202020204" pitchFamily="34" charset="0"/>
              </a:rPr>
              <a:t>1995–2000: Invention</a:t>
            </a:r>
          </a:p>
          <a:p>
            <a:pPr marL="741553" lvl="1" indent="-284353">
              <a:spcAft>
                <a:spcPct val="0"/>
              </a:spcAft>
              <a:buSzPts val="2400"/>
            </a:pPr>
            <a:r>
              <a:rPr lang="en-US" altLang="en-US" kern="1200" dirty="0">
                <a:solidFill>
                  <a:srgbClr val="000000"/>
                </a:solidFill>
                <a:latin typeface="Arial" panose="020B0604020202020204" pitchFamily="34" charset="0"/>
                <a:cs typeface="Arial" panose="020B0604020202020204" pitchFamily="34" charset="0"/>
              </a:rPr>
              <a:t>Sale of simple retail goods</a:t>
            </a:r>
          </a:p>
          <a:p>
            <a:pPr marL="741553" lvl="1" indent="-284353">
              <a:spcAft>
                <a:spcPct val="0"/>
              </a:spcAft>
              <a:buSzPts val="2400"/>
            </a:pPr>
            <a:r>
              <a:rPr lang="en-US" altLang="en-US" kern="1200" dirty="0">
                <a:solidFill>
                  <a:srgbClr val="000000"/>
                </a:solidFill>
                <a:latin typeface="Arial" panose="020B0604020202020204" pitchFamily="34" charset="0"/>
                <a:cs typeface="Arial" panose="020B0604020202020204" pitchFamily="34" charset="0"/>
              </a:rPr>
              <a:t>Limited bandwidth and media</a:t>
            </a:r>
          </a:p>
          <a:p>
            <a:pPr marL="741553" lvl="1" indent="-284353">
              <a:spcAft>
                <a:spcPct val="0"/>
              </a:spcAft>
              <a:buSzPts val="2400"/>
            </a:pPr>
            <a:r>
              <a:rPr lang="en-US" altLang="en-US" kern="1200" dirty="0">
                <a:solidFill>
                  <a:srgbClr val="000000"/>
                </a:solidFill>
                <a:latin typeface="Arial" panose="020B0604020202020204" pitchFamily="34" charset="0"/>
                <a:cs typeface="Arial" panose="020B0604020202020204" pitchFamily="34" charset="0"/>
              </a:rPr>
              <a:t>Euphoric visions of</a:t>
            </a:r>
          </a:p>
          <a:p>
            <a:pPr marL="1144778" lvl="2" indent="-230378">
              <a:spcAft>
                <a:spcPct val="0"/>
              </a:spcAft>
              <a:buSzPts val="2400"/>
            </a:pPr>
            <a:r>
              <a:rPr lang="en-US" altLang="en-US" kern="1200" dirty="0">
                <a:solidFill>
                  <a:srgbClr val="000000"/>
                </a:solidFill>
                <a:latin typeface="Arial" panose="020B0604020202020204" pitchFamily="34" charset="0"/>
                <a:cs typeface="Arial" panose="020B0604020202020204" pitchFamily="34" charset="0"/>
              </a:rPr>
              <a:t>Friction-free commerce</a:t>
            </a:r>
          </a:p>
          <a:p>
            <a:pPr marL="1144778" lvl="2" indent="-230378">
              <a:spcAft>
                <a:spcPct val="0"/>
              </a:spcAft>
              <a:buSzPts val="2400"/>
            </a:pPr>
            <a:r>
              <a:rPr lang="en-US" altLang="en-US" kern="1200" dirty="0">
                <a:solidFill>
                  <a:srgbClr val="000000"/>
                </a:solidFill>
                <a:latin typeface="Arial" panose="020B0604020202020204" pitchFamily="34" charset="0"/>
                <a:cs typeface="Arial" panose="020B0604020202020204" pitchFamily="34" charset="0"/>
              </a:rPr>
              <a:t>First-mover advantages</a:t>
            </a:r>
          </a:p>
          <a:p>
            <a:pPr marL="741553" lvl="1" indent="-284353">
              <a:spcAft>
                <a:spcPct val="0"/>
              </a:spcAft>
              <a:buSzPts val="2400"/>
            </a:pPr>
            <a:r>
              <a:rPr lang="en-US" altLang="en-US" kern="1200" dirty="0">
                <a:solidFill>
                  <a:srgbClr val="000000"/>
                </a:solidFill>
                <a:latin typeface="Arial" panose="020B0604020202020204" pitchFamily="34" charset="0"/>
                <a:cs typeface="Arial" panose="020B0604020202020204" pitchFamily="34" charset="0"/>
              </a:rPr>
              <a:t>Dot-com crash of 2000</a:t>
            </a:r>
          </a:p>
        </p:txBody>
      </p:sp>
    </p:spTree>
    <p:extLst>
      <p:ext uri="{BB962C8B-B14F-4D97-AF65-F5344CB8AC3E}">
        <p14:creationId xmlns:p14="http://schemas.microsoft.com/office/powerpoint/2010/main" val="31073540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IN" kern="1200">
                <a:latin typeface="Arial" panose="020B0604020202020204" pitchFamily="34" charset="0"/>
                <a:cs typeface="Arial" panose="020B0604020202020204" pitchFamily="34" charset="0"/>
              </a:rPr>
              <a:t>E-commerce: A Brief History </a:t>
            </a:r>
            <a:r>
              <a:rPr lang="en-IN" sz="2000" b="0" kern="1200">
                <a:latin typeface="Arial" panose="020B0604020202020204" pitchFamily="34" charset="0"/>
                <a:cs typeface="Arial" panose="020B0604020202020204" pitchFamily="34" charset="0"/>
              </a:rPr>
              <a:t>(3 of 4)</a:t>
            </a:r>
            <a:endParaRPr lang="en-IN">
              <a:latin typeface="Arial" panose="020B0604020202020204" pitchFamily="34" charset="0"/>
              <a:cs typeface="Arial" panose="020B0604020202020204" pitchFamily="34" charset="0"/>
            </a:endParaRPr>
          </a:p>
        </p:txBody>
      </p:sp>
      <p:sp>
        <p:nvSpPr>
          <p:cNvPr id="7" name="Content Placeholder 6"/>
          <p:cNvSpPr>
            <a:spLocks noGrp="1"/>
          </p:cNvSpPr>
          <p:nvPr>
            <p:ph sz="quarter" idx="13"/>
          </p:nvPr>
        </p:nvSpPr>
        <p:spPr/>
        <p:txBody>
          <a:bodyPr/>
          <a:lstStyle/>
          <a:p>
            <a:pPr marL="255651" lvl="0" indent="-255651">
              <a:spcAft>
                <a:spcPct val="0"/>
              </a:spcAft>
              <a:buSzPts val="2400"/>
              <a:tabLst/>
              <a:defRPr/>
            </a:pPr>
            <a:r>
              <a:rPr lang="en-US" altLang="en-US" kern="1200" dirty="0">
                <a:solidFill>
                  <a:srgbClr val="000000"/>
                </a:solidFill>
                <a:latin typeface="Arial" panose="020B0604020202020204" pitchFamily="34" charset="0"/>
                <a:cs typeface="Arial" panose="020B0604020202020204" pitchFamily="34" charset="0"/>
              </a:rPr>
              <a:t>2001–2006: Consolidation</a:t>
            </a:r>
          </a:p>
          <a:p>
            <a:pPr marL="741553" lvl="1" indent="-284353">
              <a:spcAft>
                <a:spcPct val="0"/>
              </a:spcAft>
              <a:buSzPts val="2400"/>
              <a:defRPr/>
            </a:pPr>
            <a:r>
              <a:rPr lang="en-US" altLang="en-US" kern="1200" dirty="0">
                <a:solidFill>
                  <a:srgbClr val="000000"/>
                </a:solidFill>
                <a:latin typeface="Arial" panose="020B0604020202020204" pitchFamily="34" charset="0"/>
                <a:cs typeface="Arial" panose="020B0604020202020204" pitchFamily="34" charset="0"/>
              </a:rPr>
              <a:t>Emphasis on business-driven approach</a:t>
            </a:r>
          </a:p>
          <a:p>
            <a:pPr marL="741553" lvl="1" indent="-284353">
              <a:spcAft>
                <a:spcPct val="0"/>
              </a:spcAft>
              <a:buSzPts val="2400"/>
              <a:defRPr/>
            </a:pPr>
            <a:r>
              <a:rPr lang="en-US" altLang="en-US" kern="1200" dirty="0">
                <a:solidFill>
                  <a:srgbClr val="000000"/>
                </a:solidFill>
                <a:latin typeface="Arial" panose="020B0604020202020204" pitchFamily="34" charset="0"/>
                <a:cs typeface="Arial" panose="020B0604020202020204" pitchFamily="34" charset="0"/>
              </a:rPr>
              <a:t>Traditional large firms expand presence</a:t>
            </a:r>
          </a:p>
          <a:p>
            <a:pPr marL="741553" lvl="1" indent="-284353">
              <a:spcAft>
                <a:spcPct val="0"/>
              </a:spcAft>
              <a:buSzPts val="2400"/>
              <a:defRPr/>
            </a:pPr>
            <a:r>
              <a:rPr lang="en-US" altLang="en-US" kern="1200" dirty="0">
                <a:solidFill>
                  <a:srgbClr val="000000"/>
                </a:solidFill>
                <a:latin typeface="Arial" panose="020B0604020202020204" pitchFamily="34" charset="0"/>
                <a:cs typeface="Arial" panose="020B0604020202020204" pitchFamily="34" charset="0"/>
              </a:rPr>
              <a:t>Start-up financing shrinks</a:t>
            </a:r>
          </a:p>
          <a:p>
            <a:pPr marL="741553" lvl="1" indent="-284353">
              <a:spcAft>
                <a:spcPct val="0"/>
              </a:spcAft>
              <a:buSzPts val="2400"/>
              <a:defRPr/>
            </a:pPr>
            <a:r>
              <a:rPr lang="en-US" altLang="en-US" kern="1200" dirty="0">
                <a:solidFill>
                  <a:srgbClr val="000000"/>
                </a:solidFill>
                <a:latin typeface="Arial" panose="020B0604020202020204" pitchFamily="34" charset="0"/>
                <a:cs typeface="Arial" panose="020B0604020202020204" pitchFamily="34" charset="0"/>
              </a:rPr>
              <a:t>More complex products and services sold</a:t>
            </a:r>
          </a:p>
          <a:p>
            <a:pPr marL="741553" lvl="1" indent="-284353">
              <a:spcAft>
                <a:spcPct val="0"/>
              </a:spcAft>
              <a:buSzPts val="2400"/>
              <a:defRPr/>
            </a:pPr>
            <a:r>
              <a:rPr lang="en-US" altLang="en-US" kern="1200" dirty="0">
                <a:solidFill>
                  <a:srgbClr val="000000"/>
                </a:solidFill>
                <a:latin typeface="Arial" panose="020B0604020202020204" pitchFamily="34" charset="0"/>
                <a:cs typeface="Arial" panose="020B0604020202020204" pitchFamily="34" charset="0"/>
              </a:rPr>
              <a:t>Growth of search engine advertising</a:t>
            </a:r>
          </a:p>
          <a:p>
            <a:pPr marL="741553" lvl="1" indent="-284353">
              <a:spcAft>
                <a:spcPct val="0"/>
              </a:spcAft>
              <a:buSzPts val="2400"/>
              <a:defRPr/>
            </a:pPr>
            <a:r>
              <a:rPr lang="en-US" altLang="en-US" kern="1200" dirty="0">
                <a:solidFill>
                  <a:srgbClr val="000000"/>
                </a:solidFill>
                <a:latin typeface="Arial" panose="020B0604020202020204" pitchFamily="34" charset="0"/>
                <a:cs typeface="Arial" panose="020B0604020202020204" pitchFamily="34" charset="0"/>
              </a:rPr>
              <a:t>Business web presences expand</a:t>
            </a:r>
            <a:endParaRPr lang="en-US" kern="1200"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0587681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IN" kern="1200">
                <a:latin typeface="Arial" panose="020B0604020202020204" pitchFamily="34" charset="0"/>
                <a:cs typeface="Arial" panose="020B0604020202020204" pitchFamily="34" charset="0"/>
              </a:rPr>
              <a:t>E-commerce: A Brief History </a:t>
            </a:r>
            <a:r>
              <a:rPr lang="en-IN" sz="2000" b="0" kern="1200">
                <a:latin typeface="Arial" panose="020B0604020202020204" pitchFamily="34" charset="0"/>
                <a:cs typeface="Arial" panose="020B0604020202020204" pitchFamily="34" charset="0"/>
              </a:rPr>
              <a:t>(4 of 4)</a:t>
            </a:r>
            <a:endParaRPr lang="en-IN">
              <a:latin typeface="Arial" panose="020B0604020202020204" pitchFamily="34" charset="0"/>
              <a:cs typeface="Arial" panose="020B0604020202020204" pitchFamily="34" charset="0"/>
            </a:endParaRPr>
          </a:p>
        </p:txBody>
      </p:sp>
      <p:sp>
        <p:nvSpPr>
          <p:cNvPr id="7" name="Content Placeholder 6"/>
          <p:cNvSpPr>
            <a:spLocks noGrp="1"/>
          </p:cNvSpPr>
          <p:nvPr>
            <p:ph sz="quarter" idx="13"/>
          </p:nvPr>
        </p:nvSpPr>
        <p:spPr/>
        <p:txBody>
          <a:bodyPr/>
          <a:lstStyle/>
          <a:p>
            <a:pPr marL="255600">
              <a:spcAft>
                <a:spcPct val="0"/>
              </a:spcAft>
              <a:buSzPts val="2400"/>
            </a:pPr>
            <a:r>
              <a:rPr lang="en-US" altLang="en-US" kern="1200" dirty="0">
                <a:solidFill>
                  <a:srgbClr val="000000"/>
                </a:solidFill>
                <a:latin typeface="Arial" panose="020B0604020202020204" pitchFamily="34" charset="0"/>
                <a:cs typeface="Arial" panose="020B0604020202020204" pitchFamily="34" charset="0"/>
              </a:rPr>
              <a:t>2007–Present: Reinvention</a:t>
            </a:r>
          </a:p>
          <a:p>
            <a:pPr marL="741600" lvl="1">
              <a:spcAft>
                <a:spcPct val="0"/>
              </a:spcAft>
              <a:buSzPts val="2400"/>
            </a:pPr>
            <a:r>
              <a:rPr lang="en-US" altLang="en-US" kern="1200" dirty="0">
                <a:solidFill>
                  <a:srgbClr val="000000"/>
                </a:solidFill>
                <a:latin typeface="Arial" panose="020B0604020202020204" pitchFamily="34" charset="0"/>
                <a:cs typeface="Arial" panose="020B0604020202020204" pitchFamily="34" charset="0"/>
              </a:rPr>
              <a:t>Rapid growth of:</a:t>
            </a:r>
          </a:p>
          <a:p>
            <a:pPr marL="1144800" lvl="2">
              <a:spcAft>
                <a:spcPct val="0"/>
              </a:spcAft>
              <a:buSzPts val="2400"/>
            </a:pPr>
            <a:r>
              <a:rPr lang="en-US" altLang="en-US" kern="1200" dirty="0">
                <a:solidFill>
                  <a:srgbClr val="000000"/>
                </a:solidFill>
                <a:latin typeface="Arial" panose="020B0604020202020204" pitchFamily="34" charset="0"/>
                <a:cs typeface="Arial" panose="020B0604020202020204" pitchFamily="34" charset="0"/>
              </a:rPr>
              <a:t>Web 2.0, including online social networks</a:t>
            </a:r>
          </a:p>
          <a:p>
            <a:pPr marL="1144800" lvl="2">
              <a:spcAft>
                <a:spcPct val="0"/>
              </a:spcAft>
              <a:buSzPts val="2400"/>
            </a:pPr>
            <a:r>
              <a:rPr lang="en-US" altLang="en-US" kern="1200" dirty="0">
                <a:solidFill>
                  <a:srgbClr val="000000"/>
                </a:solidFill>
                <a:latin typeface="Arial" panose="020B0604020202020204" pitchFamily="34" charset="0"/>
                <a:cs typeface="Arial" panose="020B0604020202020204" pitchFamily="34" charset="0"/>
              </a:rPr>
              <a:t>Mobile platform</a:t>
            </a:r>
          </a:p>
          <a:p>
            <a:pPr marL="1144800" lvl="2">
              <a:spcAft>
                <a:spcPct val="0"/>
              </a:spcAft>
              <a:buSzPts val="2400"/>
            </a:pPr>
            <a:r>
              <a:rPr lang="en-US" altLang="en-US" kern="1200" dirty="0">
                <a:solidFill>
                  <a:srgbClr val="000000"/>
                </a:solidFill>
                <a:latin typeface="Arial" panose="020B0604020202020204" pitchFamily="34" charset="0"/>
                <a:cs typeface="Arial" panose="020B0604020202020204" pitchFamily="34" charset="0"/>
              </a:rPr>
              <a:t>Local commerce</a:t>
            </a:r>
          </a:p>
          <a:p>
            <a:pPr marL="1144800" lvl="2">
              <a:spcAft>
                <a:spcPct val="0"/>
              </a:spcAft>
              <a:buSzPts val="2400"/>
            </a:pPr>
            <a:r>
              <a:rPr lang="en-US" altLang="en-US" kern="1200" dirty="0">
                <a:solidFill>
                  <a:srgbClr val="000000"/>
                </a:solidFill>
                <a:latin typeface="Arial" panose="020B0604020202020204" pitchFamily="34" charset="0"/>
                <a:cs typeface="Arial" panose="020B0604020202020204" pitchFamily="34" charset="0"/>
              </a:rPr>
              <a:t>On-demand service economy</a:t>
            </a:r>
          </a:p>
          <a:p>
            <a:pPr marL="741600" lvl="1">
              <a:spcAft>
                <a:spcPct val="0"/>
              </a:spcAft>
              <a:buSzPts val="2400"/>
            </a:pPr>
            <a:r>
              <a:rPr lang="en-US" altLang="en-US" kern="1200" dirty="0">
                <a:solidFill>
                  <a:srgbClr val="000000"/>
                </a:solidFill>
                <a:latin typeface="Arial" panose="020B0604020202020204" pitchFamily="34" charset="0"/>
                <a:cs typeface="Arial" panose="020B0604020202020204" pitchFamily="34" charset="0"/>
              </a:rPr>
              <a:t>Entertainment content develops as source of revenues</a:t>
            </a:r>
          </a:p>
          <a:p>
            <a:pPr marL="741600" lvl="1">
              <a:spcAft>
                <a:spcPct val="0"/>
              </a:spcAft>
              <a:buSzPts val="2400"/>
            </a:pPr>
            <a:r>
              <a:rPr lang="en-US" altLang="en-US" kern="1200" dirty="0">
                <a:solidFill>
                  <a:srgbClr val="000000"/>
                </a:solidFill>
                <a:latin typeface="Arial" panose="020B0604020202020204" pitchFamily="34" charset="0"/>
                <a:cs typeface="Arial" panose="020B0604020202020204" pitchFamily="34" charset="0"/>
              </a:rPr>
              <a:t>Transformation of marketing</a:t>
            </a:r>
          </a:p>
        </p:txBody>
      </p:sp>
    </p:spTree>
    <p:extLst>
      <p:ext uri="{BB962C8B-B14F-4D97-AF65-F5344CB8AC3E}">
        <p14:creationId xmlns:p14="http://schemas.microsoft.com/office/powerpoint/2010/main" val="36523227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IN" sz="3200" kern="1200" dirty="0">
                <a:latin typeface="Arial" panose="020B0604020202020204" pitchFamily="34" charset="0"/>
                <a:cs typeface="Arial" panose="020B0604020202020204" pitchFamily="34" charset="0"/>
              </a:rPr>
              <a:t>Figure 1.10 Periods in the Development of </a:t>
            </a:r>
            <a:r>
              <a:rPr lang="pt-BR" sz="3200" kern="1200" dirty="0">
                <a:latin typeface="Arial" panose="020B0604020202020204" pitchFamily="34" charset="0"/>
                <a:cs typeface="Arial" panose="020B0604020202020204" pitchFamily="34" charset="0"/>
              </a:rPr>
              <a:t>E-commerce</a:t>
            </a:r>
            <a:endParaRPr lang="en-IN" sz="3200" dirty="0">
              <a:latin typeface="Arial" panose="020B0604020202020204" pitchFamily="34" charset="0"/>
              <a:cs typeface="Arial" panose="020B0604020202020204" pitchFamily="34" charset="0"/>
            </a:endParaRPr>
          </a:p>
        </p:txBody>
      </p:sp>
      <p:pic>
        <p:nvPicPr>
          <p:cNvPr id="5" name="Content Placeholder 4"/>
          <p:cNvPicPr>
            <a:picLocks noGrp="1" noChangeAspect="1"/>
          </p:cNvPicPr>
          <p:nvPr>
            <p:ph sz="quarter" idx="13"/>
          </p:nvPr>
        </p:nvPicPr>
        <p:blipFill>
          <a:blip r:embed="rId3"/>
          <a:srcRect t="10425" b="10425"/>
          <a:stretch/>
        </p:blipFill>
        <p:spPr>
          <a:xfrm>
            <a:off x="789231" y="1669220"/>
            <a:ext cx="7565537" cy="4324405"/>
          </a:xfrm>
          <a:prstGeom prst="rect">
            <a:avLst/>
          </a:prstGeom>
        </p:spPr>
      </p:pic>
    </p:spTree>
    <p:extLst>
      <p:ext uri="{BB962C8B-B14F-4D97-AF65-F5344CB8AC3E}">
        <p14:creationId xmlns:p14="http://schemas.microsoft.com/office/powerpoint/2010/main" val="35466393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kern="1200" dirty="0">
                <a:latin typeface="Arial" panose="020B0604020202020204" pitchFamily="34" charset="0"/>
                <a:cs typeface="Arial" panose="020B0604020202020204" pitchFamily="34" charset="0"/>
              </a:rPr>
              <a:t>Assessing </a:t>
            </a:r>
            <a:r>
              <a:rPr lang="pt-BR" kern="1200" dirty="0">
                <a:latin typeface="Arial" panose="020B0604020202020204" pitchFamily="34" charset="0"/>
                <a:cs typeface="Arial" panose="020B0604020202020204" pitchFamily="34" charset="0"/>
              </a:rPr>
              <a:t>E-commerce </a:t>
            </a:r>
            <a:r>
              <a:rPr lang="en-US" sz="2000" b="0" kern="1200" dirty="0">
                <a:latin typeface="Arial" panose="020B0604020202020204" pitchFamily="34" charset="0"/>
                <a:cs typeface="Arial" panose="020B0604020202020204" pitchFamily="34" charset="0"/>
              </a:rPr>
              <a:t>(1 of 2)</a:t>
            </a:r>
            <a:endParaRPr lang="en-IN" dirty="0">
              <a:latin typeface="Arial" panose="020B0604020202020204" pitchFamily="34" charset="0"/>
              <a:cs typeface="Arial" panose="020B0604020202020204" pitchFamily="34" charset="0"/>
            </a:endParaRPr>
          </a:p>
        </p:txBody>
      </p:sp>
      <p:sp>
        <p:nvSpPr>
          <p:cNvPr id="7" name="Content Placeholder 6"/>
          <p:cNvSpPr>
            <a:spLocks noGrp="1"/>
          </p:cNvSpPr>
          <p:nvPr>
            <p:ph sz="quarter" idx="13"/>
          </p:nvPr>
        </p:nvSpPr>
        <p:spPr>
          <a:xfrm>
            <a:off x="457200" y="1424066"/>
            <a:ext cx="8232775" cy="5433934"/>
          </a:xfrm>
        </p:spPr>
        <p:txBody>
          <a:bodyPr/>
          <a:lstStyle/>
          <a:p>
            <a:pPr marL="255651" lvl="0" indent="-255651">
              <a:spcAft>
                <a:spcPct val="0"/>
              </a:spcAft>
              <a:buSzPts val="2400"/>
              <a:tabLst/>
              <a:defRPr/>
            </a:pPr>
            <a:r>
              <a:rPr lang="en-US" kern="1200" dirty="0">
                <a:solidFill>
                  <a:srgbClr val="000000"/>
                </a:solidFill>
                <a:latin typeface="Arial" panose="020B0604020202020204" pitchFamily="34" charset="0"/>
                <a:cs typeface="Arial" panose="020B0604020202020204" pitchFamily="34" charset="0"/>
              </a:rPr>
              <a:t>Stunning technological success</a:t>
            </a:r>
          </a:p>
          <a:p>
            <a:pPr marL="255651" lvl="0" indent="-255651">
              <a:spcAft>
                <a:spcPct val="0"/>
              </a:spcAft>
              <a:buSzPts val="2400"/>
              <a:tabLst/>
              <a:defRPr/>
            </a:pPr>
            <a:r>
              <a:rPr lang="en-US" kern="1200" dirty="0">
                <a:solidFill>
                  <a:srgbClr val="000000"/>
                </a:solidFill>
                <a:latin typeface="Arial" panose="020B0604020202020204" pitchFamily="34" charset="0"/>
                <a:cs typeface="Arial" panose="020B0604020202020204" pitchFamily="34" charset="0"/>
              </a:rPr>
              <a:t>Early years a mixed business success</a:t>
            </a:r>
          </a:p>
          <a:p>
            <a:pPr marL="741553" lvl="1" indent="-284353">
              <a:spcAft>
                <a:spcPct val="0"/>
              </a:spcAft>
              <a:buSzPts val="2400"/>
              <a:defRPr/>
            </a:pPr>
            <a:r>
              <a:rPr lang="en-US" kern="1200" dirty="0">
                <a:solidFill>
                  <a:srgbClr val="000000"/>
                </a:solidFill>
                <a:latin typeface="Arial" panose="020B0604020202020204" pitchFamily="34" charset="0"/>
                <a:ea typeface="ＭＳ Ｐゴシック" charset="0"/>
                <a:cs typeface="Arial" panose="020B0604020202020204" pitchFamily="34" charset="0"/>
              </a:rPr>
              <a:t>Few early dot-coms have survived</a:t>
            </a:r>
          </a:p>
          <a:p>
            <a:pPr marL="741553" lvl="1" indent="-284353">
              <a:spcAft>
                <a:spcPct val="0"/>
              </a:spcAft>
              <a:buSzPts val="2400"/>
              <a:defRPr/>
            </a:pPr>
            <a:r>
              <a:rPr lang="en-US" kern="1200" dirty="0">
                <a:solidFill>
                  <a:srgbClr val="000000"/>
                </a:solidFill>
                <a:latin typeface="Arial" panose="020B0604020202020204" pitchFamily="34" charset="0"/>
                <a:ea typeface="ＭＳ Ｐゴシック" charset="0"/>
                <a:cs typeface="Arial" panose="020B0604020202020204" pitchFamily="34" charset="0"/>
              </a:rPr>
              <a:t>Online sales growing rapidly</a:t>
            </a:r>
          </a:p>
          <a:p>
            <a:pPr marL="255651" lvl="0" indent="-255651">
              <a:spcAft>
                <a:spcPct val="0"/>
              </a:spcAft>
              <a:buSzPts val="2400"/>
              <a:tabLst/>
              <a:defRPr/>
            </a:pPr>
            <a:r>
              <a:rPr lang="en-US" kern="1200" dirty="0">
                <a:solidFill>
                  <a:srgbClr val="000000"/>
                </a:solidFill>
                <a:latin typeface="Arial" panose="020B0604020202020204" pitchFamily="34" charset="0"/>
                <a:cs typeface="Arial" panose="020B0604020202020204" pitchFamily="34" charset="0"/>
              </a:rPr>
              <a:t>Many early visions not fulfilled</a:t>
            </a:r>
          </a:p>
          <a:p>
            <a:pPr marL="741553" lvl="1" indent="-284353">
              <a:spcAft>
                <a:spcPct val="0"/>
              </a:spcAft>
              <a:buSzPts val="2400"/>
              <a:defRPr/>
            </a:pPr>
            <a:r>
              <a:rPr lang="en-US" kern="1200" dirty="0">
                <a:solidFill>
                  <a:srgbClr val="000000"/>
                </a:solidFill>
                <a:latin typeface="Arial" panose="020B0604020202020204" pitchFamily="34" charset="0"/>
                <a:cs typeface="Arial" panose="020B0604020202020204" pitchFamily="34" charset="0"/>
              </a:rPr>
              <a:t>Price dispersion:</a:t>
            </a:r>
            <a:r>
              <a:rPr lang="en-IE" kern="1200" dirty="0">
                <a:solidFill>
                  <a:srgbClr val="000000"/>
                </a:solidFill>
                <a:latin typeface="Arial" panose="020B0604020202020204" pitchFamily="34" charset="0"/>
                <a:cs typeface="Arial" panose="020B0604020202020204" pitchFamily="34" charset="0"/>
              </a:rPr>
              <a:t> </a:t>
            </a:r>
            <a:r>
              <a:rPr lang="en-IE" b="0" i="0" dirty="0">
                <a:solidFill>
                  <a:srgbClr val="040C28"/>
                </a:solidFill>
                <a:effectLst/>
                <a:latin typeface="Google Sans"/>
              </a:rPr>
              <a:t>variation in prices across sellers of the same item</a:t>
            </a:r>
            <a:endParaRPr lang="en-US" kern="1200" dirty="0">
              <a:solidFill>
                <a:srgbClr val="000000"/>
              </a:solidFill>
              <a:latin typeface="Arial" panose="020B0604020202020204" pitchFamily="34" charset="0"/>
              <a:cs typeface="Arial" panose="020B0604020202020204" pitchFamily="34" charset="0"/>
            </a:endParaRPr>
          </a:p>
          <a:p>
            <a:pPr marL="741553" lvl="1" indent="-284353">
              <a:spcAft>
                <a:spcPct val="0"/>
              </a:spcAft>
              <a:buSzPts val="2400"/>
              <a:defRPr/>
            </a:pPr>
            <a:r>
              <a:rPr lang="en-US" kern="1200" dirty="0">
                <a:solidFill>
                  <a:srgbClr val="000000"/>
                </a:solidFill>
                <a:latin typeface="Arial" panose="020B0604020202020204" pitchFamily="34" charset="0"/>
                <a:cs typeface="Arial" panose="020B0604020202020204" pitchFamily="34" charset="0"/>
              </a:rPr>
              <a:t>Information asymmetry: </a:t>
            </a:r>
            <a:r>
              <a:rPr lang="en-IE" b="0" i="0" dirty="0">
                <a:solidFill>
                  <a:srgbClr val="040C28"/>
                </a:solidFill>
                <a:effectLst/>
                <a:latin typeface="Google Sans"/>
              </a:rPr>
              <a:t>one party to an economic transaction has more or better information than the other party</a:t>
            </a:r>
            <a:endParaRPr lang="en-US" kern="1200" dirty="0">
              <a:solidFill>
                <a:srgbClr val="000000"/>
              </a:solidFill>
              <a:latin typeface="Arial" panose="020B0604020202020204" pitchFamily="34" charset="0"/>
              <a:cs typeface="Arial" panose="020B0604020202020204" pitchFamily="34" charset="0"/>
            </a:endParaRPr>
          </a:p>
          <a:p>
            <a:pPr marL="741553" lvl="1" indent="-284353">
              <a:spcAft>
                <a:spcPct val="0"/>
              </a:spcAft>
              <a:buSzPts val="2400"/>
              <a:defRPr/>
            </a:pPr>
            <a:r>
              <a:rPr lang="en-US" kern="1200" dirty="0">
                <a:solidFill>
                  <a:srgbClr val="000000"/>
                </a:solidFill>
                <a:latin typeface="Arial" panose="020B0604020202020204" pitchFamily="34" charset="0"/>
                <a:cs typeface="Arial" panose="020B0604020202020204" pitchFamily="34" charset="0"/>
              </a:rPr>
              <a:t>New intermediaries</a:t>
            </a:r>
          </a:p>
        </p:txBody>
      </p:sp>
    </p:spTree>
    <p:extLst>
      <p:ext uri="{BB962C8B-B14F-4D97-AF65-F5344CB8AC3E}">
        <p14:creationId xmlns:p14="http://schemas.microsoft.com/office/powerpoint/2010/main" val="92499433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kern="1200">
                <a:latin typeface="Arial" panose="020B0604020202020204" pitchFamily="34" charset="0"/>
                <a:cs typeface="Arial" panose="020B0604020202020204" pitchFamily="34" charset="0"/>
              </a:rPr>
              <a:t>Assessing </a:t>
            </a:r>
            <a:r>
              <a:rPr lang="pt-BR" kern="1200">
                <a:latin typeface="Arial" panose="020B0604020202020204" pitchFamily="34" charset="0"/>
                <a:cs typeface="Arial" panose="020B0604020202020204" pitchFamily="34" charset="0"/>
              </a:rPr>
              <a:t>E-commerce </a:t>
            </a:r>
            <a:r>
              <a:rPr lang="en-US" sz="2000" b="0" kern="1200">
                <a:latin typeface="Arial" panose="020B0604020202020204" pitchFamily="34" charset="0"/>
                <a:cs typeface="Arial" panose="020B0604020202020204" pitchFamily="34" charset="0"/>
              </a:rPr>
              <a:t>(2 of 2)</a:t>
            </a:r>
            <a:endParaRPr lang="en-IN">
              <a:latin typeface="Arial" panose="020B0604020202020204" pitchFamily="34" charset="0"/>
              <a:cs typeface="Arial" panose="020B0604020202020204" pitchFamily="34" charset="0"/>
            </a:endParaRPr>
          </a:p>
        </p:txBody>
      </p:sp>
      <p:sp>
        <p:nvSpPr>
          <p:cNvPr id="7" name="Content Placeholder 6"/>
          <p:cNvSpPr>
            <a:spLocks noGrp="1"/>
          </p:cNvSpPr>
          <p:nvPr>
            <p:ph sz="quarter" idx="13"/>
          </p:nvPr>
        </p:nvSpPr>
        <p:spPr/>
        <p:txBody>
          <a:bodyPr/>
          <a:lstStyle/>
          <a:p>
            <a:pPr marL="255651" lvl="0" indent="-255651">
              <a:spcAft>
                <a:spcPct val="0"/>
              </a:spcAft>
              <a:buSzPts val="2400"/>
              <a:tabLst/>
              <a:defRPr/>
            </a:pPr>
            <a:r>
              <a:rPr lang="en-US" kern="1200" dirty="0">
                <a:solidFill>
                  <a:srgbClr val="000000"/>
                </a:solidFill>
                <a:latin typeface="Arial" panose="020B0604020202020204" pitchFamily="34" charset="0"/>
                <a:cs typeface="Arial" panose="020B0604020202020204" pitchFamily="34" charset="0"/>
              </a:rPr>
              <a:t>Other surprises</a:t>
            </a:r>
          </a:p>
          <a:p>
            <a:pPr marL="741553" lvl="1" indent="-284353">
              <a:spcAft>
                <a:spcPct val="0"/>
              </a:spcAft>
              <a:buSzPts val="2400"/>
              <a:defRPr/>
            </a:pPr>
            <a:r>
              <a:rPr lang="en-US" kern="1200" dirty="0">
                <a:solidFill>
                  <a:srgbClr val="000000"/>
                </a:solidFill>
                <a:latin typeface="Arial" panose="020B0604020202020204" pitchFamily="34" charset="0"/>
                <a:cs typeface="Arial" panose="020B0604020202020204" pitchFamily="34" charset="0"/>
              </a:rPr>
              <a:t>Fast-follower advantages</a:t>
            </a:r>
          </a:p>
          <a:p>
            <a:pPr marL="741553" lvl="1" indent="-284353">
              <a:spcAft>
                <a:spcPct val="0"/>
              </a:spcAft>
              <a:buSzPts val="2400"/>
              <a:defRPr/>
            </a:pPr>
            <a:r>
              <a:rPr lang="en-US" kern="1200" dirty="0">
                <a:solidFill>
                  <a:srgbClr val="000000"/>
                </a:solidFill>
                <a:latin typeface="Arial" panose="020B0604020202020204" pitchFamily="34" charset="0"/>
                <a:cs typeface="Arial" panose="020B0604020202020204" pitchFamily="34" charset="0"/>
              </a:rPr>
              <a:t>Start-up costs</a:t>
            </a:r>
          </a:p>
          <a:p>
            <a:pPr marL="741553" lvl="1" indent="-284353">
              <a:spcAft>
                <a:spcPct val="0"/>
              </a:spcAft>
              <a:buSzPts val="2400"/>
              <a:defRPr/>
            </a:pPr>
            <a:r>
              <a:rPr lang="en-US" kern="1200" dirty="0">
                <a:solidFill>
                  <a:srgbClr val="000000"/>
                </a:solidFill>
                <a:latin typeface="Arial" panose="020B0604020202020204" pitchFamily="34" charset="0"/>
                <a:cs typeface="Arial" panose="020B0604020202020204" pitchFamily="34" charset="0"/>
              </a:rPr>
              <a:t>Impact of mobile platform</a:t>
            </a:r>
          </a:p>
          <a:p>
            <a:pPr marL="741553" lvl="1" indent="-284353">
              <a:spcAft>
                <a:spcPct val="0"/>
              </a:spcAft>
              <a:buSzPts val="2400"/>
              <a:defRPr/>
            </a:pPr>
            <a:r>
              <a:rPr lang="en-US" kern="1200" dirty="0">
                <a:solidFill>
                  <a:srgbClr val="000000"/>
                </a:solidFill>
                <a:latin typeface="Arial" panose="020B0604020202020204" pitchFamily="34" charset="0"/>
                <a:cs typeface="Arial" panose="020B0604020202020204" pitchFamily="34" charset="0"/>
              </a:rPr>
              <a:t>Emergence of on-demand e-commerce</a:t>
            </a:r>
          </a:p>
        </p:txBody>
      </p:sp>
    </p:spTree>
    <p:extLst>
      <p:ext uri="{BB962C8B-B14F-4D97-AF65-F5344CB8AC3E}">
        <p14:creationId xmlns:p14="http://schemas.microsoft.com/office/powerpoint/2010/main" val="324756148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215371"/>
            <a:ext cx="7744691" cy="1097279"/>
          </a:xfrm>
        </p:spPr>
        <p:txBody>
          <a:bodyPr/>
          <a:lstStyle/>
          <a:p>
            <a:r>
              <a:rPr lang="en-US" sz="3200" kern="1200">
                <a:latin typeface="Arial" panose="020B0604020202020204" pitchFamily="34" charset="0"/>
                <a:cs typeface="Arial" panose="020B0604020202020204" pitchFamily="34" charset="0"/>
              </a:rPr>
              <a:t>Understanding </a:t>
            </a:r>
            <a:r>
              <a:rPr lang="pt-BR" sz="3200" kern="1200">
                <a:latin typeface="Arial" panose="020B0604020202020204" pitchFamily="34" charset="0"/>
                <a:cs typeface="Arial" panose="020B0604020202020204" pitchFamily="34" charset="0"/>
              </a:rPr>
              <a:t>E-commerce</a:t>
            </a:r>
            <a:r>
              <a:rPr lang="en-US" sz="3200" kern="1200">
                <a:latin typeface="Arial" panose="020B0604020202020204" pitchFamily="34" charset="0"/>
                <a:cs typeface="Arial" panose="020B0604020202020204" pitchFamily="34" charset="0"/>
              </a:rPr>
              <a:t>: Organizing Themes</a:t>
            </a:r>
            <a:endParaRPr lang="en-IN" sz="3200">
              <a:latin typeface="Arial" panose="020B0604020202020204" pitchFamily="34" charset="0"/>
              <a:cs typeface="Arial" panose="020B0604020202020204" pitchFamily="34" charset="0"/>
            </a:endParaRPr>
          </a:p>
        </p:txBody>
      </p:sp>
      <p:sp>
        <p:nvSpPr>
          <p:cNvPr id="7" name="Content Placeholder 6"/>
          <p:cNvSpPr>
            <a:spLocks noGrp="1"/>
          </p:cNvSpPr>
          <p:nvPr>
            <p:ph sz="quarter" idx="13"/>
          </p:nvPr>
        </p:nvSpPr>
        <p:spPr/>
        <p:txBody>
          <a:bodyPr/>
          <a:lstStyle/>
          <a:p>
            <a:pPr marL="255651" lvl="0" indent="-255651">
              <a:spcAft>
                <a:spcPct val="0"/>
              </a:spcAft>
              <a:buSzPts val="2400"/>
              <a:tabLst/>
              <a:defRPr/>
            </a:pPr>
            <a:r>
              <a:rPr lang="en-US" kern="1200" dirty="0">
                <a:solidFill>
                  <a:srgbClr val="000000"/>
                </a:solidFill>
                <a:latin typeface="Arial" panose="020B0604020202020204" pitchFamily="34" charset="0"/>
                <a:cs typeface="Arial" panose="020B0604020202020204" pitchFamily="34" charset="0"/>
              </a:rPr>
              <a:t>Technology:</a:t>
            </a:r>
          </a:p>
          <a:p>
            <a:pPr marL="741553" lvl="1" indent="-284353">
              <a:spcAft>
                <a:spcPct val="0"/>
              </a:spcAft>
              <a:buSzPts val="2400"/>
              <a:defRPr/>
            </a:pPr>
            <a:r>
              <a:rPr lang="en-US" kern="1200" dirty="0">
                <a:solidFill>
                  <a:srgbClr val="000000"/>
                </a:solidFill>
                <a:latin typeface="Arial" panose="020B0604020202020204" pitchFamily="34" charset="0"/>
                <a:ea typeface="ＭＳ Ｐゴシック" charset="0"/>
                <a:cs typeface="Arial" panose="020B0604020202020204" pitchFamily="34" charset="0"/>
              </a:rPr>
              <a:t>Development and mastery of digital computing and communications technology</a:t>
            </a:r>
          </a:p>
          <a:p>
            <a:pPr marL="255651" lvl="0" indent="-255651">
              <a:spcAft>
                <a:spcPct val="0"/>
              </a:spcAft>
              <a:buSzPts val="2400"/>
              <a:tabLst/>
              <a:defRPr/>
            </a:pPr>
            <a:r>
              <a:rPr lang="en-US" kern="1200" dirty="0">
                <a:solidFill>
                  <a:srgbClr val="000000"/>
                </a:solidFill>
                <a:latin typeface="Arial" panose="020B0604020202020204" pitchFamily="34" charset="0"/>
                <a:cs typeface="Arial" panose="020B0604020202020204" pitchFamily="34" charset="0"/>
              </a:rPr>
              <a:t>Business:</a:t>
            </a:r>
          </a:p>
          <a:p>
            <a:pPr marL="741553" lvl="1" indent="-284353">
              <a:spcAft>
                <a:spcPct val="0"/>
              </a:spcAft>
              <a:buSzPts val="2400"/>
              <a:defRPr/>
            </a:pPr>
            <a:r>
              <a:rPr lang="en-US" kern="1200" dirty="0">
                <a:solidFill>
                  <a:srgbClr val="000000"/>
                </a:solidFill>
                <a:latin typeface="Arial" panose="020B0604020202020204" pitchFamily="34" charset="0"/>
                <a:ea typeface="ＭＳ Ｐゴシック" charset="0"/>
                <a:cs typeface="Arial" panose="020B0604020202020204" pitchFamily="34" charset="0"/>
              </a:rPr>
              <a:t>New technologies present businesses with new ways of organizing production and transacting business</a:t>
            </a:r>
          </a:p>
          <a:p>
            <a:pPr marL="255651" lvl="0" indent="-255651">
              <a:spcAft>
                <a:spcPct val="0"/>
              </a:spcAft>
              <a:buSzPts val="2400"/>
              <a:tabLst/>
              <a:defRPr/>
            </a:pPr>
            <a:r>
              <a:rPr lang="en-US" kern="1200" dirty="0">
                <a:solidFill>
                  <a:srgbClr val="000000"/>
                </a:solidFill>
                <a:latin typeface="Arial" panose="020B0604020202020204" pitchFamily="34" charset="0"/>
                <a:cs typeface="Arial" panose="020B0604020202020204" pitchFamily="34" charset="0"/>
              </a:rPr>
              <a:t>Society:</a:t>
            </a:r>
          </a:p>
          <a:p>
            <a:pPr marL="741553" lvl="1" indent="-284353">
              <a:spcAft>
                <a:spcPct val="0"/>
              </a:spcAft>
              <a:buSzPts val="2400"/>
              <a:defRPr/>
            </a:pPr>
            <a:r>
              <a:rPr lang="en-US" kern="1200" dirty="0">
                <a:solidFill>
                  <a:srgbClr val="000000"/>
                </a:solidFill>
                <a:latin typeface="Arial" panose="020B0604020202020204" pitchFamily="34" charset="0"/>
                <a:ea typeface="ＭＳ Ｐゴシック" charset="0"/>
                <a:cs typeface="Arial" panose="020B0604020202020204" pitchFamily="34" charset="0"/>
              </a:rPr>
              <a:t>Intellectual property, individual privacy, public welfare policy</a:t>
            </a:r>
          </a:p>
        </p:txBody>
      </p:sp>
    </p:spTree>
    <p:extLst>
      <p:ext uri="{BB962C8B-B14F-4D97-AF65-F5344CB8AC3E}">
        <p14:creationId xmlns:p14="http://schemas.microsoft.com/office/powerpoint/2010/main" val="116772787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IN" sz="3200" kern="1200" dirty="0">
                <a:latin typeface="Arial" panose="020B0604020202020204" pitchFamily="34" charset="0"/>
                <a:cs typeface="Arial" panose="020B0604020202020204" pitchFamily="34" charset="0"/>
              </a:rPr>
              <a:t>Figure 1.11 The Internet and the Evolution of Corporate Computing</a:t>
            </a:r>
            <a:endParaRPr lang="en-IN" sz="3200" dirty="0">
              <a:latin typeface="Arial" panose="020B0604020202020204" pitchFamily="34" charset="0"/>
              <a:cs typeface="Arial" panose="020B0604020202020204" pitchFamily="34" charset="0"/>
            </a:endParaRPr>
          </a:p>
        </p:txBody>
      </p:sp>
      <p:pic>
        <p:nvPicPr>
          <p:cNvPr id="5" name="Content Placeholder 4" descr="An illustration describes the evolution of corporate computing in the form of a timeline of advancements in computer technology and the corresponding business applications. For a full description, see Notes. Press F6."/>
          <p:cNvPicPr>
            <a:picLocks noGrp="1" noChangeAspect="1"/>
          </p:cNvPicPr>
          <p:nvPr>
            <p:ph sz="quarter" idx="13"/>
          </p:nvPr>
        </p:nvPicPr>
        <p:blipFill rotWithShape="1">
          <a:blip r:embed="rId3"/>
          <a:srcRect b="3802"/>
          <a:stretch/>
        </p:blipFill>
        <p:spPr>
          <a:xfrm>
            <a:off x="2379557" y="1505028"/>
            <a:ext cx="4384884" cy="4791325"/>
          </a:xfrm>
          <a:prstGeom prst="rect">
            <a:avLst/>
          </a:prstGeom>
        </p:spPr>
      </p:pic>
    </p:spTree>
    <p:extLst>
      <p:ext uri="{BB962C8B-B14F-4D97-AF65-F5344CB8AC3E}">
        <p14:creationId xmlns:p14="http://schemas.microsoft.com/office/powerpoint/2010/main" val="258128694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84"/>
        <p:cNvGrpSpPr/>
        <p:nvPr/>
      </p:nvGrpSpPr>
      <p:grpSpPr>
        <a:xfrm>
          <a:off x="0" y="0"/>
          <a:ext cx="0" cy="0"/>
          <a:chOff x="0" y="0"/>
          <a:chExt cx="0" cy="0"/>
        </a:xfrm>
      </p:grpSpPr>
      <p:sp>
        <p:nvSpPr>
          <p:cNvPr id="5" name="Title 4">
            <a:extLst>
              <a:ext uri="{FF2B5EF4-FFF2-40B4-BE49-F238E27FC236}">
                <a16:creationId xmlns:a16="http://schemas.microsoft.com/office/drawing/2014/main" id="{E47FF819-0D5D-491A-BF8F-B42813E7390C}"/>
              </a:ext>
            </a:extLst>
          </p:cNvPr>
          <p:cNvSpPr>
            <a:spLocks noGrp="1"/>
          </p:cNvSpPr>
          <p:nvPr>
            <p:ph type="title"/>
          </p:nvPr>
        </p:nvSpPr>
        <p:spPr/>
        <p:txBody>
          <a:bodyPr/>
          <a:lstStyle/>
          <a:p>
            <a:r>
              <a:rPr lang="en-US">
                <a:latin typeface="Arial" panose="020B0604020202020204" pitchFamily="34" charset="0"/>
                <a:cs typeface="Arial" panose="020B0604020202020204" pitchFamily="34" charset="0"/>
              </a:rPr>
              <a:t>Copyright</a:t>
            </a:r>
          </a:p>
        </p:txBody>
      </p:sp>
      <p:pic>
        <p:nvPicPr>
          <p:cNvPr id="7" name="Graphic 6" descr="Warning">
            <a:extLst>
              <a:ext uri="{FF2B5EF4-FFF2-40B4-BE49-F238E27FC236}">
                <a16:creationId xmlns:a16="http://schemas.microsoft.com/office/drawing/2014/main" id="{C06FB2D2-3F36-42C9-A5A6-B6234DC54C9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46184" y="2317359"/>
            <a:ext cx="1277815" cy="1434026"/>
          </a:xfrm>
          <a:prstGeom prst="rect">
            <a:avLst/>
          </a:prstGeom>
        </p:spPr>
      </p:pic>
      <p:sp>
        <p:nvSpPr>
          <p:cNvPr id="2" name="Text Placeholder 1">
            <a:extLst>
              <a:ext uri="{FF2B5EF4-FFF2-40B4-BE49-F238E27FC236}">
                <a16:creationId xmlns:a16="http://schemas.microsoft.com/office/drawing/2014/main" id="{AD5FAE7B-F718-4307-B112-AD6256157E8F}"/>
              </a:ext>
            </a:extLst>
          </p:cNvPr>
          <p:cNvSpPr>
            <a:spLocks noGrp="1"/>
          </p:cNvSpPr>
          <p:nvPr>
            <p:ph type="body" idx="4294967295"/>
          </p:nvPr>
        </p:nvSpPr>
        <p:spPr>
          <a:xfrm>
            <a:off x="1606061" y="1852246"/>
            <a:ext cx="6858001" cy="2854836"/>
          </a:xfrm>
          <a:ln/>
        </p:spPr>
        <p:style>
          <a:lnRef idx="2">
            <a:schemeClr val="dk1"/>
          </a:lnRef>
          <a:fillRef idx="1">
            <a:schemeClr val="lt1"/>
          </a:fillRef>
          <a:effectRef idx="0">
            <a:schemeClr val="dk1"/>
          </a:effectRef>
          <a:fontRef idx="minor">
            <a:schemeClr val="dk1"/>
          </a:fontRef>
        </p:style>
        <p:txBody>
          <a:bodyPr lIns="182880" tIns="182880" rIns="182880" bIns="182880" anchor="ctr"/>
          <a:lstStyle/>
          <a:p>
            <a:pPr marL="101600" indent="0">
              <a:buNone/>
            </a:pPr>
            <a:r>
              <a:rPr lang="en-US" b="1" dirty="0">
                <a:latin typeface="Arial" panose="020B0604020202020204" pitchFamily="34" charset="0"/>
                <a:cs typeface="Arial" panose="020B0604020202020204" pitchFamily="34" charset="0"/>
              </a:rPr>
              <a:t>This work is protected by United States copyright laws and is</a:t>
            </a:r>
            <a:r>
              <a:rPr lang="en-US" b="1" baseline="0" dirty="0">
                <a:latin typeface="Arial" panose="020B0604020202020204" pitchFamily="34" charset="0"/>
                <a:cs typeface="Arial" panose="020B0604020202020204" pitchFamily="34" charset="0"/>
              </a:rPr>
              <a:t> </a:t>
            </a:r>
            <a:r>
              <a:rPr lang="en-US" b="1" dirty="0">
                <a:latin typeface="Arial" panose="020B0604020202020204" pitchFamily="34" charset="0"/>
                <a:cs typeface="Arial" panose="020B0604020202020204" pitchFamily="34" charset="0"/>
              </a:rPr>
              <a:t>provided solely for the use of instructors in teaching their courses and assessing student learning. Dissemination or sale of any part of this work (including on the World Wide Web) will destroy the integrity of the work and is not permitted. The work and materials from it should never be made available to students except by instructors using the accompanying text in their classes. All recipients of this work are expected to abide by these restrictions and to honor the intended pedagogical purposes and the needs of other instructors who rely on these materials.</a:t>
            </a: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PRESGUID" val="5130d896-ac8a-4d7c-b797-0ed2ceef60b5"/>
</p:tagLst>
</file>

<file path=ppt/theme/theme1.xml><?xml version="1.0" encoding="utf-8"?>
<a:theme xmlns:a="http://schemas.openxmlformats.org/drawingml/2006/main" name="USHE">
  <a:themeElements>
    <a:clrScheme name="Custom 7">
      <a:dk1>
        <a:srgbClr val="000000"/>
      </a:dk1>
      <a:lt1>
        <a:srgbClr val="FFFFFF"/>
      </a:lt1>
      <a:dk2>
        <a:srgbClr val="000000"/>
      </a:dk2>
      <a:lt2>
        <a:srgbClr val="007FA3"/>
      </a:lt2>
      <a:accent1>
        <a:srgbClr val="3C1581"/>
      </a:accent1>
      <a:accent2>
        <a:srgbClr val="1A6C7C"/>
      </a:accent2>
      <a:accent3>
        <a:srgbClr val="CC730D"/>
      </a:accent3>
      <a:accent4>
        <a:srgbClr val="B2AA00"/>
      </a:accent4>
      <a:accent5>
        <a:srgbClr val="1B9332"/>
      </a:accent5>
      <a:accent6>
        <a:srgbClr val="7F7F7F"/>
      </a:accent6>
      <a:hlink>
        <a:srgbClr val="3C1581"/>
      </a:hlink>
      <a:folHlink>
        <a:srgbClr val="7F7F7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USHE_slide options">
  <a:themeElements>
    <a:clrScheme name="Custom 40">
      <a:dk1>
        <a:srgbClr val="000000"/>
      </a:dk1>
      <a:lt1>
        <a:srgbClr val="FFFFFF"/>
      </a:lt1>
      <a:dk2>
        <a:srgbClr val="000000"/>
      </a:dk2>
      <a:lt2>
        <a:srgbClr val="007FA3"/>
      </a:lt2>
      <a:accent1>
        <a:srgbClr val="3C1581"/>
      </a:accent1>
      <a:accent2>
        <a:srgbClr val="1A6C7C"/>
      </a:accent2>
      <a:accent3>
        <a:srgbClr val="CC730D"/>
      </a:accent3>
      <a:accent4>
        <a:srgbClr val="B2AA00"/>
      </a:accent4>
      <a:accent5>
        <a:srgbClr val="1B9332"/>
      </a:accent5>
      <a:accent6>
        <a:srgbClr val="7F7F7F"/>
      </a:accent6>
      <a:hlink>
        <a:srgbClr val="333399"/>
      </a:hlink>
      <a:folHlink>
        <a:srgbClr val="7030A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146638</TotalTime>
  <Words>2580</Words>
  <Application>Microsoft Office PowerPoint</Application>
  <PresentationFormat>On-screen Show (4:3)</PresentationFormat>
  <Paragraphs>249</Paragraphs>
  <Slides>29</Slides>
  <Notes>14</Notes>
  <HiddenSlides>0</HiddenSlides>
  <MMClips>1</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29</vt:i4>
      </vt:variant>
    </vt:vector>
  </HeadingPairs>
  <TitlesOfParts>
    <vt:vector size="39" baseType="lpstr">
      <vt:lpstr>Calibri</vt:lpstr>
      <vt:lpstr>Google Sans</vt:lpstr>
      <vt:lpstr>Verdana</vt:lpstr>
      <vt:lpstr>Wingdings</vt:lpstr>
      <vt:lpstr>Arial</vt:lpstr>
      <vt:lpstr>Times New Roman</vt:lpstr>
      <vt:lpstr>Source Sans Pro</vt:lpstr>
      <vt:lpstr>Noto Sans Symbols</vt:lpstr>
      <vt:lpstr>USHE</vt:lpstr>
      <vt:lpstr>USHE_slide options</vt:lpstr>
      <vt:lpstr>Introduction to E-commerce - Chapter 1</vt:lpstr>
      <vt:lpstr>Learning Objectives</vt:lpstr>
      <vt:lpstr>TikTok: Creators and the Creator Economy</vt:lpstr>
      <vt:lpstr>The First Five Minutes: Why You Should Study E-commerce</vt:lpstr>
      <vt:lpstr>Introduction to E-commerce</vt:lpstr>
      <vt:lpstr>E-commerce v E-business</vt:lpstr>
      <vt:lpstr>Technological Building Blocks Underlying E-commerce</vt:lpstr>
      <vt:lpstr>Insight on Technology: Will Apps Make the Web Irrelevant?</vt:lpstr>
      <vt:lpstr>Major Trends in E-commerce (1 of 3)</vt:lpstr>
      <vt:lpstr>Major Trends in E-commerce (2 of 3)</vt:lpstr>
      <vt:lpstr>Major Trends in E-commerce (3 of 3)</vt:lpstr>
      <vt:lpstr>Major Trends in E-commerce</vt:lpstr>
      <vt:lpstr>Unique Features of E-commerce Technology (1 of 2)</vt:lpstr>
      <vt:lpstr>Unique Features of E-commerce Technology (2 of 2)</vt:lpstr>
      <vt:lpstr>Types of E-commerce</vt:lpstr>
      <vt:lpstr>Figure 1.9 The Relative Size of Different Types of E-commerce</vt:lpstr>
      <vt:lpstr>Figure 1.5 The Growth of B2C E-commerce in the United States</vt:lpstr>
      <vt:lpstr>Figure 1.7 The Growth of B2B E-commerce in the United States</vt:lpstr>
      <vt:lpstr>Figure 1.8 The Growth of M-commerce in the United States</vt:lpstr>
      <vt:lpstr>E-commerce: A Brief History (1 of 4)</vt:lpstr>
      <vt:lpstr>E-commerce: A Brief History (2 of 4)</vt:lpstr>
      <vt:lpstr>E-commerce: A Brief History (3 of 4)</vt:lpstr>
      <vt:lpstr>E-commerce: A Brief History (4 of 4)</vt:lpstr>
      <vt:lpstr>Figure 1.10 Periods in the Development of E-commerce</vt:lpstr>
      <vt:lpstr>Assessing E-commerce (1 of 2)</vt:lpstr>
      <vt:lpstr>Assessing E-commerce (2 of 2)</vt:lpstr>
      <vt:lpstr>Understanding E-commerce: Organizing Themes</vt:lpstr>
      <vt:lpstr>Figure 1.11 The Internet and the Evolution of Corporate Computing</vt:lpstr>
      <vt:lpstr>Copyright</vt:lpstr>
    </vt:vector>
  </TitlesOfParts>
  <Company>Pearson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E-commerce 2021: Business. Technology. Society., Sixteenth Edition, Chapter 1, The Revolution Is Just Beginning</dc:title>
  <dc:subject>MIS</dc:subject>
  <dc:creator>Laudon/Traver</dc:creator>
  <cp:keywords>E-commerce 2021</cp:keywords>
  <dc:description/>
  <cp:lastModifiedBy>brian</cp:lastModifiedBy>
  <cp:revision>775</cp:revision>
  <dcterms:modified xsi:type="dcterms:W3CDTF">2025-10-23T10:59:28Z</dcterms:modified>
</cp:coreProperties>
</file>